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0b1c8a0a1b40e1" /><Relationship Type="http://schemas.openxmlformats.org/officeDocument/2006/relationships/extended-properties" Target="/docProps/app.xml" Id="R2713f05492574278" /><Relationship Type="http://schemas.openxmlformats.org/officeDocument/2006/relationships/officeDocument" Target="/ppt/presentation.xml" Id="Rbc6fe757283d40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9a4af5a40f4527"/>
  </p:sldMasterIdLst>
  <p:notesMasterIdLst>
    <p:notesMasterId xmlns:r="http://schemas.openxmlformats.org/officeDocument/2006/relationships" r:id="Rdefe20185c844e36"/>
  </p:notesMasterIdLst>
  <p:sldIdLst>
    <p:sldId xmlns:r="http://schemas.openxmlformats.org/officeDocument/2006/relationships" id="256" r:id="R9635a8db8bfc4ee0"/>
    <p:sldId xmlns:r="http://schemas.openxmlformats.org/officeDocument/2006/relationships" id="257" r:id="Rd2f8276111784525"/>
    <p:sldId xmlns:r="http://schemas.openxmlformats.org/officeDocument/2006/relationships" id="258" r:id="R3efb90e6ce694e61"/>
    <p:sldId xmlns:r="http://schemas.openxmlformats.org/officeDocument/2006/relationships" id="259" r:id="R273255a73fdb4cc4"/>
    <p:sldId xmlns:r="http://schemas.openxmlformats.org/officeDocument/2006/relationships" id="260" r:id="R3a0656875d73422d"/>
    <p:sldId xmlns:r="http://schemas.openxmlformats.org/officeDocument/2006/relationships" id="261" r:id="Rb5ad114d3cd04e94"/>
    <p:sldId xmlns:r="http://schemas.openxmlformats.org/officeDocument/2006/relationships" id="262" r:id="R7e106b8118da4b83"/>
    <p:sldId xmlns:r="http://schemas.openxmlformats.org/officeDocument/2006/relationships" id="263" r:id="R66e02ed2855245af"/>
    <p:sldId xmlns:r="http://schemas.openxmlformats.org/officeDocument/2006/relationships" id="264" r:id="Rdfe0535729434329"/>
    <p:sldId xmlns:r="http://schemas.openxmlformats.org/officeDocument/2006/relationships" id="265" r:id="R8ae50a9ebedf40e2"/>
    <p:sldId xmlns:r="http://schemas.openxmlformats.org/officeDocument/2006/relationships" id="266" r:id="R5ed68f56e86c4f5d"/>
    <p:sldId xmlns:r="http://schemas.openxmlformats.org/officeDocument/2006/relationships" id="267" r:id="R3929e3b2c7374082"/>
    <p:sldId xmlns:r="http://schemas.openxmlformats.org/officeDocument/2006/relationships" id="268" r:id="R82ce5b67126c4222"/>
    <p:sldId xmlns:r="http://schemas.openxmlformats.org/officeDocument/2006/relationships" id="269" r:id="Reef2eeaae9f34845"/>
    <p:sldId xmlns:r="http://schemas.openxmlformats.org/officeDocument/2006/relationships" id="270" r:id="Rd5646f50788d465e"/>
    <p:sldId xmlns:r="http://schemas.openxmlformats.org/officeDocument/2006/relationships" id="271" r:id="R1fc71813b3384ea2"/>
    <p:sldId xmlns:r="http://schemas.openxmlformats.org/officeDocument/2006/relationships" id="272" r:id="R2545b1ec90c74ae0"/>
    <p:sldId xmlns:r="http://schemas.openxmlformats.org/officeDocument/2006/relationships" id="273" r:id="R3587c2d0617f48a5"/>
    <p:sldId xmlns:r="http://schemas.openxmlformats.org/officeDocument/2006/relationships" id="274" r:id="Rbef8b144ce0d44d0"/>
    <p:sldId xmlns:r="http://schemas.openxmlformats.org/officeDocument/2006/relationships" id="275" r:id="R827be1dfc85c44fc"/>
    <p:sldId xmlns:r="http://schemas.openxmlformats.org/officeDocument/2006/relationships" id="276" r:id="R05f93d5a487a43d9"/>
    <p:sldId xmlns:r="http://schemas.openxmlformats.org/officeDocument/2006/relationships" id="277" r:id="Rb734f7b6149a411b"/>
    <p:sldId xmlns:r="http://schemas.openxmlformats.org/officeDocument/2006/relationships" id="278" r:id="Rc1d5807063e6480d"/>
    <p:sldId xmlns:r="http://schemas.openxmlformats.org/officeDocument/2006/relationships" id="279" r:id="R201fbbbc0f414861"/>
    <p:sldId xmlns:r="http://schemas.openxmlformats.org/officeDocument/2006/relationships" id="280" r:id="R8c54cb0f266749fa"/>
    <p:sldId xmlns:r="http://schemas.openxmlformats.org/officeDocument/2006/relationships" id="281" r:id="R926c30a31a2f49f3"/>
    <p:sldId xmlns:r="http://schemas.openxmlformats.org/officeDocument/2006/relationships" id="282" r:id="R19f06d69bafc4b52"/>
    <p:sldId xmlns:r="http://schemas.openxmlformats.org/officeDocument/2006/relationships" id="283" r:id="R1e6edf4d7bc345ef"/>
    <p:sldId xmlns:r="http://schemas.openxmlformats.org/officeDocument/2006/relationships" id="284" r:id="R191331d92a614adb"/>
    <p:sldId xmlns:r="http://schemas.openxmlformats.org/officeDocument/2006/relationships" id="285" r:id="R595b35ff34be4e0f"/>
    <p:sldId xmlns:r="http://schemas.openxmlformats.org/officeDocument/2006/relationships" id="286" r:id="Reb03645de7c44d08"/>
    <p:sldId xmlns:r="http://schemas.openxmlformats.org/officeDocument/2006/relationships" id="287" r:id="R64c267de7cae4bc4"/>
  </p:sldIdLst>
  <p:sldSz cx="9144000" cy="5143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e30fd3692b4f29" /><Relationship Type="http://schemas.openxmlformats.org/officeDocument/2006/relationships/slideMaster" Target="/ppt/slideMasters/slideMaster1.xml" Id="Rdc9a4af5a40f4527" /><Relationship Type="http://schemas.openxmlformats.org/officeDocument/2006/relationships/notesMaster" Target="/ppt/notesMasters/notesMaster1.xml" Id="Rdefe20185c844e36" /><Relationship Type="http://schemas.openxmlformats.org/officeDocument/2006/relationships/presProps" Target="/ppt/presProps.xml" Id="Rcfa25e68b9b54cb5" /><Relationship Type="http://schemas.openxmlformats.org/officeDocument/2006/relationships/viewProps" Target="/ppt/viewProps.xml" Id="Rd5233fd8ff8d422b" /><Relationship Type="http://schemas.openxmlformats.org/officeDocument/2006/relationships/tableStyles" Target="/ppt/tableStyles.xml" Id="Rad3150503b11440c" /><Relationship Type="http://schemas.openxmlformats.org/officeDocument/2006/relationships/slide" Target="/ppt/slides/slide1.xml" Id="R9635a8db8bfc4ee0" /><Relationship Type="http://schemas.openxmlformats.org/officeDocument/2006/relationships/slide" Target="/ppt/slides/slide2.xml" Id="Rd2f8276111784525" /><Relationship Type="http://schemas.openxmlformats.org/officeDocument/2006/relationships/slide" Target="/ppt/slides/slide3.xml" Id="R3efb90e6ce694e61" /><Relationship Type="http://schemas.openxmlformats.org/officeDocument/2006/relationships/slide" Target="/ppt/slides/slide4.xml" Id="R273255a73fdb4cc4" /><Relationship Type="http://schemas.openxmlformats.org/officeDocument/2006/relationships/slide" Target="/ppt/slides/slide5.xml" Id="R3a0656875d73422d" /><Relationship Type="http://schemas.openxmlformats.org/officeDocument/2006/relationships/slide" Target="/ppt/slides/slide6.xml" Id="Rb5ad114d3cd04e94" /><Relationship Type="http://schemas.openxmlformats.org/officeDocument/2006/relationships/slide" Target="/ppt/slides/slide7.xml" Id="R7e106b8118da4b83" /><Relationship Type="http://schemas.openxmlformats.org/officeDocument/2006/relationships/slide" Target="/ppt/slides/slide8.xml" Id="R66e02ed2855245af" /><Relationship Type="http://schemas.openxmlformats.org/officeDocument/2006/relationships/slide" Target="/ppt/slides/slide9.xml" Id="Rdfe0535729434329" /><Relationship Type="http://schemas.openxmlformats.org/officeDocument/2006/relationships/slide" Target="/ppt/slides/slide10.xml" Id="R8ae50a9ebedf40e2" /><Relationship Type="http://schemas.openxmlformats.org/officeDocument/2006/relationships/slide" Target="/ppt/slides/slide11.xml" Id="R5ed68f56e86c4f5d" /><Relationship Type="http://schemas.openxmlformats.org/officeDocument/2006/relationships/slide" Target="/ppt/slides/slide12.xml" Id="R3929e3b2c7374082" /><Relationship Type="http://schemas.openxmlformats.org/officeDocument/2006/relationships/slide" Target="/ppt/slides/slide13.xml" Id="R82ce5b67126c4222" /><Relationship Type="http://schemas.openxmlformats.org/officeDocument/2006/relationships/slide" Target="/ppt/slides/slide14.xml" Id="Reef2eeaae9f34845" /><Relationship Type="http://schemas.openxmlformats.org/officeDocument/2006/relationships/slide" Target="/ppt/slides/slide15.xml" Id="Rd5646f50788d465e" /><Relationship Type="http://schemas.openxmlformats.org/officeDocument/2006/relationships/slide" Target="/ppt/slides/slide16.xml" Id="R1fc71813b3384ea2" /><Relationship Type="http://schemas.openxmlformats.org/officeDocument/2006/relationships/slide" Target="/ppt/slides/slide17.xml" Id="R2545b1ec90c74ae0" /><Relationship Type="http://schemas.openxmlformats.org/officeDocument/2006/relationships/slide" Target="/ppt/slides/slide18.xml" Id="R3587c2d0617f48a5" /><Relationship Type="http://schemas.openxmlformats.org/officeDocument/2006/relationships/slide" Target="/ppt/slides/slide19.xml" Id="Rbef8b144ce0d44d0" /><Relationship Type="http://schemas.openxmlformats.org/officeDocument/2006/relationships/slide" Target="/ppt/slides/slide20.xml" Id="R827be1dfc85c44fc" /><Relationship Type="http://schemas.openxmlformats.org/officeDocument/2006/relationships/slide" Target="/ppt/slides/slide21.xml" Id="R05f93d5a487a43d9" /><Relationship Type="http://schemas.openxmlformats.org/officeDocument/2006/relationships/slide" Target="/ppt/slides/slide22.xml" Id="Rb734f7b6149a411b" /><Relationship Type="http://schemas.openxmlformats.org/officeDocument/2006/relationships/slide" Target="/ppt/slides/slide23.xml" Id="Rc1d5807063e6480d" /><Relationship Type="http://schemas.openxmlformats.org/officeDocument/2006/relationships/slide" Target="/ppt/slides/slide24.xml" Id="R201fbbbc0f414861" /><Relationship Type="http://schemas.openxmlformats.org/officeDocument/2006/relationships/slide" Target="/ppt/slides/slide25.xml" Id="R8c54cb0f266749fa" /><Relationship Type="http://schemas.openxmlformats.org/officeDocument/2006/relationships/slide" Target="/ppt/slides/slide26.xml" Id="R926c30a31a2f49f3" /><Relationship Type="http://schemas.openxmlformats.org/officeDocument/2006/relationships/slide" Target="/ppt/slides/slide27.xml" Id="R19f06d69bafc4b52" /><Relationship Type="http://schemas.openxmlformats.org/officeDocument/2006/relationships/slide" Target="/ppt/slides/slide28.xml" Id="R1e6edf4d7bc345ef" /><Relationship Type="http://schemas.openxmlformats.org/officeDocument/2006/relationships/slide" Target="/ppt/slides/slide29.xml" Id="R191331d92a614adb" /><Relationship Type="http://schemas.openxmlformats.org/officeDocument/2006/relationships/slide" Target="/ppt/slides/slide30.xml" Id="R595b35ff34be4e0f" /><Relationship Type="http://schemas.openxmlformats.org/officeDocument/2006/relationships/slide" Target="/ppt/slides/slide31.xml" Id="Reb03645de7c44d08" /><Relationship Type="http://schemas.openxmlformats.org/officeDocument/2006/relationships/slide" Target="/ppt/slides/slide32.xml" Id="R64c267de7cae4b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7979c44cfe4aa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d278a000464c89" /><Relationship Type="http://schemas.openxmlformats.org/officeDocument/2006/relationships/notesMaster" Target="/ppt/notesMasters/notesMaster1.xml" Id="R310764e6cf8b44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a59375596a4577" /><Relationship Type="http://schemas.openxmlformats.org/officeDocument/2006/relationships/notesMaster" Target="/ppt/notesMasters/notesMaster1.xml" Id="R209a49e020b546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c04a4f91c34a45" /><Relationship Type="http://schemas.openxmlformats.org/officeDocument/2006/relationships/notesMaster" Target="/ppt/notesMasters/notesMaster1.xml" Id="R28c780fbfef6479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2064522be9469d" /><Relationship Type="http://schemas.openxmlformats.org/officeDocument/2006/relationships/notesMaster" Target="/ppt/notesMasters/notesMaster1.xml" Id="R3b70130c736c48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0ea355aecb84eca" /><Relationship Type="http://schemas.openxmlformats.org/officeDocument/2006/relationships/notesMaster" Target="/ppt/notesMasters/notesMaster1.xml" Id="Rb867486a8d1248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dd93733948a45b1" /><Relationship Type="http://schemas.openxmlformats.org/officeDocument/2006/relationships/notesMaster" Target="/ppt/notesMasters/notesMaster1.xml" Id="Ree98a535686141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5686b9f3f7450e" /><Relationship Type="http://schemas.openxmlformats.org/officeDocument/2006/relationships/notesMaster" Target="/ppt/notesMasters/notesMaster1.xml" Id="Rf860d0fffd4f42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3812e5c98642ce" /><Relationship Type="http://schemas.openxmlformats.org/officeDocument/2006/relationships/notesMaster" Target="/ppt/notesMasters/notesMaster1.xml" Id="Re27adf59069b45e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1857fd1859412a" /><Relationship Type="http://schemas.openxmlformats.org/officeDocument/2006/relationships/notesMaster" Target="/ppt/notesMasters/notesMaster1.xml" Id="Rf60a65fdf2bb4d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1b4cf199194eec" /><Relationship Type="http://schemas.openxmlformats.org/officeDocument/2006/relationships/notesMaster" Target="/ppt/notesMasters/notesMaster1.xml" Id="R0461a9337b1846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c375a5a6e14f1f" /><Relationship Type="http://schemas.openxmlformats.org/officeDocument/2006/relationships/notesMaster" Target="/ppt/notesMasters/notesMaster1.xml" Id="R13c9246ae2b74db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7c58c331908464e" /><Relationship Type="http://schemas.openxmlformats.org/officeDocument/2006/relationships/notesMaster" Target="/ppt/notesMasters/notesMaster1.xml" Id="R50bd31e06aa942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326e92276c441ac" /><Relationship Type="http://schemas.openxmlformats.org/officeDocument/2006/relationships/notesMaster" Target="/ppt/notesMasters/notesMaster1.xml" Id="Rd3459366b5354f2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c3a8349e0f04dbc" /><Relationship Type="http://schemas.openxmlformats.org/officeDocument/2006/relationships/notesMaster" Target="/ppt/notesMasters/notesMaster1.xml" Id="R61f617fe709445d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239962934aa42e9" /><Relationship Type="http://schemas.openxmlformats.org/officeDocument/2006/relationships/notesMaster" Target="/ppt/notesMasters/notesMaster1.xml" Id="Rc6325c1301d34b9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837dfb8d5e94dc1" /><Relationship Type="http://schemas.openxmlformats.org/officeDocument/2006/relationships/notesMaster" Target="/ppt/notesMasters/notesMaster1.xml" Id="Rd2c926efb7a144b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3bd441b776b4e7e" /><Relationship Type="http://schemas.openxmlformats.org/officeDocument/2006/relationships/notesMaster" Target="/ppt/notesMasters/notesMaster1.xml" Id="Rf1e2aaa0398a453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26cc9c0f7754a25" /><Relationship Type="http://schemas.openxmlformats.org/officeDocument/2006/relationships/notesMaster" Target="/ppt/notesMasters/notesMaster1.xml" Id="Rb8cc47fabf0e458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9f916a613504550" /><Relationship Type="http://schemas.openxmlformats.org/officeDocument/2006/relationships/notesMaster" Target="/ppt/notesMasters/notesMaster1.xml" Id="R60f8785c4d834a3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92c73fe6efd435e" /><Relationship Type="http://schemas.openxmlformats.org/officeDocument/2006/relationships/notesMaster" Target="/ppt/notesMasters/notesMaster1.xml" Id="R7bebc19753664f1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160c08863d04fd7" /><Relationship Type="http://schemas.openxmlformats.org/officeDocument/2006/relationships/notesMaster" Target="/ppt/notesMasters/notesMaster1.xml" Id="R3101e0cb42884d2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53a6424d983427c" /><Relationship Type="http://schemas.openxmlformats.org/officeDocument/2006/relationships/notesMaster" Target="/ppt/notesMasters/notesMaster1.xml" Id="R5ed6066e6ed9425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758a29b82d44adc" /><Relationship Type="http://schemas.openxmlformats.org/officeDocument/2006/relationships/notesMaster" Target="/ppt/notesMasters/notesMaster1.xml" Id="R0610060f37b0416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c556eba58a54d15" /><Relationship Type="http://schemas.openxmlformats.org/officeDocument/2006/relationships/notesMaster" Target="/ppt/notesMasters/notesMaster1.xml" Id="Rc7d83a0f234949b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f5d5a81cb0c4ed8" /><Relationship Type="http://schemas.openxmlformats.org/officeDocument/2006/relationships/notesMaster" Target="/ppt/notesMasters/notesMaster1.xml" Id="R88313c766205481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1cb297b4c6b43a7" /><Relationship Type="http://schemas.openxmlformats.org/officeDocument/2006/relationships/notesMaster" Target="/ppt/notesMasters/notesMaster1.xml" Id="Re6887b3d56d0480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2f07baff32d43e1" /><Relationship Type="http://schemas.openxmlformats.org/officeDocument/2006/relationships/notesMaster" Target="/ppt/notesMasters/notesMaster1.xml" Id="R67601ab1528946c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477b7bf4fa54867" /><Relationship Type="http://schemas.openxmlformats.org/officeDocument/2006/relationships/notesMaster" Target="/ppt/notesMasters/notesMaster1.xml" Id="R279b2e0fd18b412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d4ddf847c024b7b" /><Relationship Type="http://schemas.openxmlformats.org/officeDocument/2006/relationships/notesMaster" Target="/ppt/notesMasters/notesMaster1.xml" Id="Rd3f97ef1871e419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30ef7c444724f26" /><Relationship Type="http://schemas.openxmlformats.org/officeDocument/2006/relationships/notesMaster" Target="/ppt/notesMasters/notesMaster1.xml" Id="Rebf9f1c3518846b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2cfef3e15834e92" /><Relationship Type="http://schemas.openxmlformats.org/officeDocument/2006/relationships/notesMaster" Target="/ppt/notesMasters/notesMaster1.xml" Id="R1ece38c4b349401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7109fff7d9c4c41" /><Relationship Type="http://schemas.openxmlformats.org/officeDocument/2006/relationships/notesMaster" Target="/ppt/notesMasters/notesMaster1.xml" Id="Rdb55aca2618a45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d56c27e567439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b477062b854cb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fccd38a368426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6e8524b3334bc5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preserve="1">
  <p:cSld name="COVER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C52DAD8D-AA92-489D-8E0F-54F4B1138E7E}"/>
              </a:ext>
            </a:extLst>
          </p:cNvPr>
          <p:cNvSpPr>
            <a:spLocks xmlns:a="http://schemas.openxmlformats.org/drawingml/2006/main" noGrp="1"/>
          </p:cNvSpPr>
          <p:nvPr>
            <p:ph type="title" idx="100" hasCustomPrompt="1"/>
          </p:nvPr>
        </p:nvSpPr>
        <p:spPr>
          <a:xfrm xmlns:a="http://schemas.openxmlformats.org/drawingml/2006/main">
            <a:off x="640080" y="1691640"/>
            <a:ext cx="566928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pPr marL="0" indent="0">
              <a:buNone/>
            </a:pPr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preserve="1">
  <p:cSld name="CONTEN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18990A5-B555-4948-8878-775A1851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44952" cy="128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4A2B54F-7F06-4D9F-A195-619C6A3F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2" y="0"/>
            <a:ext cx="3054096" cy="128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7F20E4D6-07F2-4946-A84A-9B888ED74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9048" y="0"/>
            <a:ext cx="3044952" cy="128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3199021-7C77-44E1-BD17-26EB6D604FB0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pPr marL="0" indent="0">
              <a:buNone/>
            </a:pPr>
            <a:endParaRPr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2EF4AAB0-1053-458A-92A9-18E1B0B56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32688"/>
            <a:ext cx="81381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preserve="1">
  <p:cSld name="SECTION">
    <p:bg>
      <p:bgPr>
        <a:solidFill xmlns:a="http://schemas.openxmlformats.org/drawingml/2006/main">
          <a:srgbClr val="0B7A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C6B13EE-2F59-4105-B819-D7A4CA4B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956048"/>
            <a:ext cx="9144000" cy="1828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0372804-DCBE-4A2B-9611-99232A7266A8}"/>
              </a:ext>
            </a:extLst>
          </p:cNvPr>
          <p:cNvSpPr>
            <a:spLocks xmlns:a="http://schemas.openxmlformats.org/drawingml/2006/main" noGrp="1"/>
          </p:cNvSpPr>
          <p:nvPr>
            <p:ph type="title" idx="101" hasCustomPrompt="1"/>
          </p:nvPr>
        </p:nvSpPr>
        <p:spPr>
          <a:xfrm xmlns:a="http://schemas.openxmlformats.org/drawingml/2006/main">
            <a:off x="731520" y="1920240"/>
            <a:ext cx="768096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pPr marL="0" indent="0">
              <a:buNone/>
            </a:pP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2f8c1d0a874c2e" /><Relationship Type="http://schemas.openxmlformats.org/officeDocument/2006/relationships/slideLayout" Target="/ppt/slideLayouts/slideLayout1.xml" Id="Rd985e97c54504f47" /><Relationship Type="http://schemas.openxmlformats.org/officeDocument/2006/relationships/slideLayout" Target="/ppt/slideLayouts/slideLayout2.xml" Id="Rc61c5bb865d04baf" /><Relationship Type="http://schemas.openxmlformats.org/officeDocument/2006/relationships/slideLayout" Target="/ppt/slideLayouts/slideLayout3.xml" Id="Rb7d65ee6fc634551" /><Relationship Type="http://schemas.openxmlformats.org/officeDocument/2006/relationships/slideLayout" Target="/ppt/slideLayouts/slideLayout4.xml" Id="R9b23a76d2e2f428d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85e97c54504f47"/>
    <p:sldLayoutId xmlns:r="http://schemas.openxmlformats.org/officeDocument/2006/relationships" id="2147483650" r:id="Rc61c5bb865d04baf"/>
    <p:sldLayoutId xmlns:r="http://schemas.openxmlformats.org/officeDocument/2006/relationships" id="2147483651" r:id="Rb7d65ee6fc634551"/>
    <p:sldLayoutId xmlns:r="http://schemas.openxmlformats.org/officeDocument/2006/relationships" id="2147483652" r:id="R9b23a76d2e2f428d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1cb80ed2da4900" /><Relationship Type="http://schemas.openxmlformats.org/officeDocument/2006/relationships/image" Target="/ppt/media/image.jpeg" Id="R2edd01a304d04a65" /><Relationship Type="http://schemas.openxmlformats.org/officeDocument/2006/relationships/notesSlide" Target="/ppt/notesSlides/notesSlide1.xml" Id="Rede97775c6d34d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25d83545bc534d06" /><Relationship Type="http://schemas.openxmlformats.org/officeDocument/2006/relationships/notesSlide" Target="/ppt/notesSlides/notesSlide2.xml" Id="Ra44943f4d6764b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8b3823a38b4f44d8" /><Relationship Type="http://schemas.openxmlformats.org/officeDocument/2006/relationships/notesSlide" Target="/ppt/notesSlides/notesSlide3.xml" Id="R494c70c838784f9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0e37a8f299894fa3" /><Relationship Type="http://schemas.openxmlformats.org/officeDocument/2006/relationships/notesSlide" Target="/ppt/notesSlides/notesSlide4.xml" Id="Raa01609a369a4e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d4bc85246e544333" /><Relationship Type="http://schemas.openxmlformats.org/officeDocument/2006/relationships/notesSlide" Target="/ppt/notesSlides/notesSlide5.xml" Id="R8a4fa0cf7e8042d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9e2e0a2d5b1c4d22" /><Relationship Type="http://schemas.openxmlformats.org/officeDocument/2006/relationships/notesSlide" Target="/ppt/notesSlides/notesSlide6.xml" Id="R2b927ec6560345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138725186b264be3" /><Relationship Type="http://schemas.openxmlformats.org/officeDocument/2006/relationships/notesSlide" Target="/ppt/notesSlides/notesSlide7.xml" Id="R0543aa52c3b742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21328689c3db4a56" /><Relationship Type="http://schemas.openxmlformats.org/officeDocument/2006/relationships/notesSlide" Target="/ppt/notesSlides/notesSlide8.xml" Id="R3d4e6f011b5344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c76a3548dbeb4a8d" /><Relationship Type="http://schemas.openxmlformats.org/officeDocument/2006/relationships/notesSlide" Target="/ppt/notesSlides/notesSlide9.xml" Id="R808612957c9d4b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8e4b4260a13d4aa9" /><Relationship Type="http://schemas.openxmlformats.org/officeDocument/2006/relationships/notesSlide" Target="/ppt/notesSlides/notesSlide10.xml" Id="R77ca34c253a646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9fe52a16efd64046" /><Relationship Type="http://schemas.openxmlformats.org/officeDocument/2006/relationships/notesSlide" Target="/ppt/notesSlides/notesSlide11.xml" Id="R7e30b57587fd4bf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ccbf17464ff54a1c" /><Relationship Type="http://schemas.openxmlformats.org/officeDocument/2006/relationships/notesSlide" Target="/ppt/notesSlides/notesSlide12.xml" Id="R9263cbe5c1fd437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9f98a5d06fd0414d" /><Relationship Type="http://schemas.openxmlformats.org/officeDocument/2006/relationships/notesSlide" Target="/ppt/notesSlides/notesSlide13.xml" Id="Rdfe2a87634894de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97c01e5e61e943d0" /><Relationship Type="http://schemas.openxmlformats.org/officeDocument/2006/relationships/notesSlide" Target="/ppt/notesSlides/notesSlide14.xml" Id="R5c354454257d417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649412872751441e" /><Relationship Type="http://schemas.openxmlformats.org/officeDocument/2006/relationships/notesSlide" Target="/ppt/notesSlides/notesSlide15.xml" Id="R2ff7bd462416402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05102be6f8cd4f37" /><Relationship Type="http://schemas.openxmlformats.org/officeDocument/2006/relationships/notesSlide" Target="/ppt/notesSlides/notesSlide16.xml" Id="R578c31eda90548f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cc24080612b5445d" /><Relationship Type="http://schemas.openxmlformats.org/officeDocument/2006/relationships/notesSlide" Target="/ppt/notesSlides/notesSlide17.xml" Id="Recf9b4f8995746c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1001d25ad0d9477f" /><Relationship Type="http://schemas.openxmlformats.org/officeDocument/2006/relationships/notesSlide" Target="/ppt/notesSlides/notesSlide18.xml" Id="R7c6b527c5ad8499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a2abc2f9584e4a0a" /><Relationship Type="http://schemas.openxmlformats.org/officeDocument/2006/relationships/notesSlide" Target="/ppt/notesSlides/notesSlide19.xml" Id="R0a9f45021b824ba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d106813a14324931" /><Relationship Type="http://schemas.openxmlformats.org/officeDocument/2006/relationships/notesSlide" Target="/ppt/notesSlides/notesSlide20.xml" Id="R6b41218ea771445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d4be10a77bd54894" /><Relationship Type="http://schemas.openxmlformats.org/officeDocument/2006/relationships/image" Target="/ppt/media/image2.jpeg" Id="R1cce7f788bb14046" /><Relationship Type="http://schemas.openxmlformats.org/officeDocument/2006/relationships/notesSlide" Target="/ppt/notesSlides/notesSlide21.xml" Id="R16f6eeb0211b4b2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a5d4519aa5204af5" /><Relationship Type="http://schemas.openxmlformats.org/officeDocument/2006/relationships/notesSlide" Target="/ppt/notesSlides/notesSlide22.xml" Id="R93164fe4da0c419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023b855ad5054d7b" /><Relationship Type="http://schemas.openxmlformats.org/officeDocument/2006/relationships/notesSlide" Target="/ppt/notesSlides/notesSlide23.xml" Id="R75e9f72110944e7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31fd125ed1294692" /><Relationship Type="http://schemas.openxmlformats.org/officeDocument/2006/relationships/notesSlide" Target="/ppt/notesSlides/notesSlide24.xml" Id="Rb3fc7cea07fc49e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1419326198f84879" /><Relationship Type="http://schemas.openxmlformats.org/officeDocument/2006/relationships/notesSlide" Target="/ppt/notesSlides/notesSlide25.xml" Id="Ra24622c6381a45b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94c8315c06ab43ef" /><Relationship Type="http://schemas.openxmlformats.org/officeDocument/2006/relationships/notesSlide" Target="/ppt/notesSlides/notesSlide26.xml" Id="R52bb752b23c2445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a3e5ab5e0ea647a2" /><Relationship Type="http://schemas.openxmlformats.org/officeDocument/2006/relationships/notesSlide" Target="/ppt/notesSlides/notesSlide27.xml" Id="R31acf6a568984d7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a7f43a5080b94bc6" /><Relationship Type="http://schemas.openxmlformats.org/officeDocument/2006/relationships/notesSlide" Target="/ppt/notesSlides/notesSlide28.xml" Id="R6d4994c09dba488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3739776d04da4dc0" /><Relationship Type="http://schemas.openxmlformats.org/officeDocument/2006/relationships/notesSlide" Target="/ppt/notesSlides/notesSlide29.xml" Id="R0db0dbd01e1e473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921901f38bd64a34" /><Relationship Type="http://schemas.openxmlformats.org/officeDocument/2006/relationships/notesSlide" Target="/ppt/notesSlides/notesSlide30.xml" Id="R91f6128240424ba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6ae81bcb3cf84a72" /><Relationship Type="http://schemas.openxmlformats.org/officeDocument/2006/relationships/notesSlide" Target="/ppt/notesSlides/notesSlide31.xml" Id="Rd64c4b0087464a3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887b1ee94caf4175" /><Relationship Type="http://schemas.openxmlformats.org/officeDocument/2006/relationships/notesSlide" Target="/ppt/notesSlides/notesSlide32.xml" Id="R3709d290d7a84b4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flag band">
            <a:extLst xmlns:a="http://schemas.openxmlformats.org/drawingml/2006/main">
              <a:ext uri="{FF2B5EF4-FFF2-40B4-BE49-F238E27FC236}">
                <a16:creationId xmlns:a16="http://schemas.microsoft.com/office/drawing/2014/main" id="{3400EC21-0238-4B84-B051-02D4C579C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1168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flag band">
            <a:extLst xmlns:a="http://schemas.openxmlformats.org/drawingml/2006/main">
              <a:ext uri="{FF2B5EF4-FFF2-40B4-BE49-F238E27FC236}">
                <a16:creationId xmlns:a16="http://schemas.microsoft.com/office/drawing/2014/main" id="{7FB6935A-3605-40EB-9546-094876392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" y="0"/>
            <a:ext cx="201168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flag band">
            <a:extLst xmlns:a="http://schemas.openxmlformats.org/drawingml/2006/main">
              <a:ext uri="{FF2B5EF4-FFF2-40B4-BE49-F238E27FC236}">
                <a16:creationId xmlns:a16="http://schemas.microsoft.com/office/drawing/2014/main" id="{769CD195-5110-4D3D-A54B-343D27489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36" y="0"/>
            <a:ext cx="201168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4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dd01a304d04a65"/>
          <a:srcRect xmlns:a="http://schemas.openxmlformats.org/drawingml/2006/main" l="35492" t="0" r="35492" b="0"/>
          <a:stretch xmlns:a="http://schemas.openxmlformats.org/drawingml/2006/main"/>
        </p:blipFill>
        <p:spPr>
          <a:xfrm xmlns:a="http://schemas.openxmlformats.org/drawingml/2006/main">
            <a:off x="6492240" y="0"/>
            <a:ext cx="2651760" cy="5143500"/>
          </a:xfrm>
          <a:prstGeom xmlns:a="http://schemas.openxmlformats.org/drawingml/2006/main" prst="rect">
            <a:avLst/>
          </a:prstGeom>
        </p:spPr>
      </p:pic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8FF6ADA7-EC78-43C6-B3F6-D2C2FF1E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43000"/>
            <a:ext cx="53949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 spc="300">
                <a:solidFill>
                  <a:srgbClr val="CD212A"/>
                </a:solidFill>
                <a:latin typeface="Arial"/>
                <a:ea typeface="Arial"/>
                <a:cs typeface="Arial"/>
              </a:rPr>
              <a:t>МОДУЛЬ 1 · ОСНОВИ ІТАЛІЙСЬКОЇ</a:t>
            </a:r>
            <a:endParaRPr sz="1300"/>
          </a:p>
        </p:txBody>
      </p:sp>
      <p:sp>
        <p:nvSpPr>
          <p:cNvPr id="7" name="Text 0">
            <a:extLst xmlns:a="http://schemas.openxmlformats.org/drawingml/2006/main">
              <a:ext uri="{FF2B5EF4-FFF2-40B4-BE49-F238E27FC236}">
                <a16:creationId xmlns:a16="http://schemas.microsoft.com/office/drawing/2014/main" id="{C8F15EDE-1893-4148-907F-217B4713A70E}"/>
              </a:ext>
            </a:extLst>
          </p:cNvPr>
          <p:cNvSpPr>
            <a:spLocks xmlns:a="http://schemas.openxmlformats.org/drawingml/2006/main" noGrp="1"/>
          </p:cNvSpPr>
          <p:nvPr>
            <p:ph type="title" idx="100" hasCustomPrompt="1"/>
          </p:nvPr>
        </p:nvSpPr>
        <p:spPr>
          <a:xfrm xmlns:a="http://schemas.openxmlformats.org/drawingml/2006/main">
            <a:off x="640080" y="1691640"/>
            <a:ext cx="566928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Урок 1. Алфавіт, вимова,</a:t>
            </a:r>
            <a:endParaRPr sz="3200"/>
          </a:p>
          <a:p xmlns:a="http://schemas.openxmlformats.org/drawingml/2006/main">
            <a:pPr marL="0" indent="0" algn="l">
              <a:buNone/>
            </a:pPr>
            <a:r>
              <a:rPr sz="3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читання та привітання</a:t>
            </a:r>
            <a:endParaRPr sz="3200"/>
          </a:p>
        </p:txBody>
      </p:sp>
      <p:sp>
        <p:nvSpPr>
          <p:cNvPr id="8" name="rule">
            <a:extLst xmlns:a="http://schemas.openxmlformats.org/drawingml/2006/main">
              <a:ext uri="{FF2B5EF4-FFF2-40B4-BE49-F238E27FC236}">
                <a16:creationId xmlns:a16="http://schemas.microsoft.com/office/drawing/2014/main" id="{076EF9FA-AE80-4D68-8E29-0E22DB5E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00400"/>
            <a:ext cx="13716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0730207C-9113-4DED-81F7-2B08BE48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56432"/>
            <a:ext cx="5212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Ciao! Come stai? — перші кроки в італійській мові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93656862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316F720D-6F49-4DAB-A741-4923DE633E87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Мета уроку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264F020-FC1C-4EE2-B62C-4D50450A0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87552"/>
            <a:ext cx="8138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Після цього уроку ти зможеш:</a:t>
            </a:r>
            <a:endParaRPr sz="1200"/>
          </a:p>
        </p:txBody>
      </p:sp>
      <p:sp>
        <p:nvSpPr>
          <p:cNvPr id="4" name="number bubble">
            <a:extLst xmlns:a="http://schemas.openxmlformats.org/drawingml/2006/main">
              <a:ext uri="{FF2B5EF4-FFF2-40B4-BE49-F238E27FC236}">
                <a16:creationId xmlns:a16="http://schemas.microsoft.com/office/drawing/2014/main" id="{6DF39925-09B9-42F1-9D27-12E087E3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1417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128A438-8761-4DCF-9AF9-EE3244DE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1417320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 sz="1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935128D-F1F5-4049-BFF5-8D6843CB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33272" y="1362456"/>
            <a:ext cx="3383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назвати всі 21 літеру італійського алфавіту</a:t>
            </a:r>
            <a:endParaRPr sz="1300"/>
          </a:p>
        </p:txBody>
      </p:sp>
      <p:sp>
        <p:nvSpPr>
          <p:cNvPr id="7" name="number bubble">
            <a:extLst xmlns:a="http://schemas.openxmlformats.org/drawingml/2006/main">
              <a:ext uri="{FF2B5EF4-FFF2-40B4-BE49-F238E27FC236}">
                <a16:creationId xmlns:a16="http://schemas.microsoft.com/office/drawing/2014/main" id="{8BE3C00D-AC1D-4652-A13F-E9C40559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231343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985B1AD-D64C-40E9-B6BD-4F56F095B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2313432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 sz="1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1DD239E-637A-4186-9ED1-35757DE5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33272" y="2258568"/>
            <a:ext cx="3383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правильно читати основні буквосполучення</a:t>
            </a:r>
            <a:endParaRPr sz="1300"/>
          </a:p>
        </p:txBody>
      </p:sp>
      <p:sp>
        <p:nvSpPr>
          <p:cNvPr id="10" name="number bubble">
            <a:extLst xmlns:a="http://schemas.openxmlformats.org/drawingml/2006/main">
              <a:ext uri="{FF2B5EF4-FFF2-40B4-BE49-F238E27FC236}">
                <a16:creationId xmlns:a16="http://schemas.microsoft.com/office/drawing/2014/main" id="{C292D71B-5A75-4048-8C5C-3A8305A5B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320954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DAC87B0-1FB9-444B-9053-4317CCF40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3209544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6D17A86-7692-4DCC-8EE4-4CB8730B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33272" y="3154680"/>
            <a:ext cx="3383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розуміти базові правила вимови</a:t>
            </a:r>
            <a:endParaRPr sz="1300"/>
          </a:p>
        </p:txBody>
      </p:sp>
      <p:sp>
        <p:nvSpPr>
          <p:cNvPr id="13" name="number bubble">
            <a:extLst xmlns:a="http://schemas.openxmlformats.org/drawingml/2006/main">
              <a:ext uri="{FF2B5EF4-FFF2-40B4-BE49-F238E27FC236}">
                <a16:creationId xmlns:a16="http://schemas.microsoft.com/office/drawing/2014/main" id="{4A507B52-C816-4CC0-8401-16EA3A7D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410565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25D0BE9-2959-4034-8042-E7D16250C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4105656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C364A03-1AC8-400E-AEDF-020A3940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33272" y="4050792"/>
            <a:ext cx="3383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привітатися в офіційній та неофіційній ситуації</a:t>
            </a:r>
            <a:endParaRPr sz="1300"/>
          </a:p>
        </p:txBody>
      </p:sp>
      <p:sp>
        <p:nvSpPr>
          <p:cNvPr id="16" name="number bubble">
            <a:extLst xmlns:a="http://schemas.openxmlformats.org/drawingml/2006/main">
              <a:ext uri="{FF2B5EF4-FFF2-40B4-BE49-F238E27FC236}">
                <a16:creationId xmlns:a16="http://schemas.microsoft.com/office/drawing/2014/main" id="{0B416722-01CB-4A69-9397-29408AD0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1417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C521F8D-B335-4B4F-A8F1-9FE955B1F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1417320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4195DD5-AFB7-4160-83CC-7AA5245C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93792" y="1362456"/>
            <a:ext cx="3383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попрощатися</a:t>
            </a:r>
            <a:endParaRPr sz="1300"/>
          </a:p>
        </p:txBody>
      </p:sp>
      <p:sp>
        <p:nvSpPr>
          <p:cNvPr id="19" name="number bubble">
            <a:extLst xmlns:a="http://schemas.openxmlformats.org/drawingml/2006/main">
              <a:ext uri="{FF2B5EF4-FFF2-40B4-BE49-F238E27FC236}">
                <a16:creationId xmlns:a16="http://schemas.microsoft.com/office/drawing/2014/main" id="{9520A454-9ED8-49BF-94F1-AB14B0A9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231343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C7E91C1-DBCF-4918-8AF5-58B2D9404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2313432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BF62534-C0F7-4F62-A49F-ACECB18C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93792" y="2258568"/>
            <a:ext cx="3383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запитати «Як справи?»</a:t>
            </a:r>
            <a:endParaRPr sz="1300"/>
          </a:p>
        </p:txBody>
      </p:sp>
      <p:sp>
        <p:nvSpPr>
          <p:cNvPr id="22" name="number bubble">
            <a:extLst xmlns:a="http://schemas.openxmlformats.org/drawingml/2006/main">
              <a:ext uri="{FF2B5EF4-FFF2-40B4-BE49-F238E27FC236}">
                <a16:creationId xmlns:a16="http://schemas.microsoft.com/office/drawing/2014/main" id="{8BB8E514-66E5-429E-8A20-0D3807DF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320954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7C505BF-C6DA-4835-AD6C-A01D8867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3209544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45829891-79AA-489D-92E7-5F789FA4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93792" y="3154680"/>
            <a:ext cx="3383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відповісти на просте запитання про самопочуття</a:t>
            </a:r>
            <a:endParaRPr sz="1300"/>
          </a:p>
        </p:txBody>
      </p:sp>
      <p:sp>
        <p:nvSpPr>
          <p:cNvPr id="25" name="number bubble">
            <a:extLst xmlns:a="http://schemas.openxmlformats.org/drawingml/2006/main">
              <a:ext uri="{FF2B5EF4-FFF2-40B4-BE49-F238E27FC236}">
                <a16:creationId xmlns:a16="http://schemas.microsoft.com/office/drawing/2014/main" id="{922A8C86-589F-445C-8D15-C7CEAC48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410565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951E3FF-E2FD-45DC-A2BE-F68CF6CA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4105656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CA8B35A2-49FA-4D65-96B7-5FC75674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93792" y="4050792"/>
            <a:ext cx="3383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провести короткий базовий діалог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90976777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1">
            <a:extLst xmlns:a="http://schemas.openxmlformats.org/drawingml/2006/main">
              <a:ext uri="{FF2B5EF4-FFF2-40B4-BE49-F238E27FC236}">
                <a16:creationId xmlns:a16="http://schemas.microsoft.com/office/drawing/2014/main" id="{E0FB942A-239F-4EAD-A694-764E27CEEBA6}"/>
              </a:ext>
            </a:extLst>
          </p:cNvPr>
          <p:cNvSpPr>
            <a:spLocks xmlns:a="http://schemas.openxmlformats.org/drawingml/2006/main" noGrp="1"/>
          </p:cNvSpPr>
          <p:nvPr>
            <p:ph type="title" idx="101" hasCustomPrompt="1"/>
          </p:nvPr>
        </p:nvSpPr>
        <p:spPr>
          <a:xfrm xmlns:a="http://schemas.openxmlformats.org/drawingml/2006/main">
            <a:off x="731520" y="1920240"/>
            <a:ext cx="768096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Нова лексика</a:t>
            </a:r>
            <a:endParaRPr sz="3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17E2153-83EE-4D56-A9CA-D5320710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971800"/>
            <a:ext cx="76809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E6F0E9"/>
                </a:solidFill>
                <a:latin typeface="Arial"/>
                <a:ea typeface="Arial"/>
                <a:cs typeface="Arial"/>
              </a:rPr>
              <a:t>Привітання, прощання та «Як справи?»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89927779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F74139F6-8955-4CFD-8894-7599588C3AFA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Основні привітання та прощання</a:t>
            </a:r>
            <a:endParaRPr sz="2600"/>
          </a:p>
        </p:txBody>
      </p:sp>
      <p:graphicFrame>
        <p:nvGraphicFramePr>
          <p:cNvPr id="7" name="Table 0"/>
          <p:cNvGraphicFramePr/>
          <p:nvPr/>
        </p:nvGraphicFramePr>
        <p:xfrm>
          <a:off xmlns:a="http://schemas.openxmlformats.org/drawingml/2006/main" x="502920" y="1234440"/>
          <a:ext xmlns:a="http://schemas.openxmlformats.org/drawingml/2006/main" cx="3931920" cy="2304288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54480"/>
                <a:gridCol w="2377440"/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Італійською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Українською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Ciao!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Привіт! / Бувай!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Buongiorno!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Добрий день!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Buonasera!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Добрий вечір!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Buonanotte!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Добраніч!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Salve!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Вітаю! / Добрий день!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1"/>
          <p:cNvGraphicFramePr/>
          <p:nvPr/>
        </p:nvGraphicFramePr>
        <p:xfrm>
          <a:off xmlns:a="http://schemas.openxmlformats.org/drawingml/2006/main" x="4709160" y="1234440"/>
          <a:ext xmlns:a="http://schemas.openxmlformats.org/drawingml/2006/main" cx="3931920" cy="2304288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54480"/>
                <a:gridCol w="2377440"/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Італійською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Українською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Arrivederci!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До побачення!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A presto!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До скорого!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A dopo!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До зустрічі пізніше!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A domani!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До завтра!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Ci vediamo!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Побачимося!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</a:tbl>
          </a:graphicData>
        </a:graphic>
      </p:graphicFrame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3C0B7A72-6ABB-4C5D-A5E0-174744B3C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343400"/>
            <a:ext cx="81381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Ciao — неформальне; Buongiorno / Buonasera — доречні в офіційних ситуаціях.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84598459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DD54FC4C-6AF3-4D09-9E9B-C9D1036DE463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Важливо: коли що казати</a:t>
            </a:r>
            <a:endParaRPr sz="2600"/>
          </a:p>
        </p:txBody>
      </p:sp>
      <p:sp>
        <p:nvSpPr>
          <p:cNvPr id="3" name="card">
            <a:extLst xmlns:a="http://schemas.openxmlformats.org/drawingml/2006/main">
              <a:ext uri="{FF2B5EF4-FFF2-40B4-BE49-F238E27FC236}">
                <a16:creationId xmlns:a16="http://schemas.microsoft.com/office/drawing/2014/main" id="{1755DF11-BA80-4691-BD0F-5E50A2FE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325880"/>
            <a:ext cx="2606040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accent">
            <a:extLst xmlns:a="http://schemas.openxmlformats.org/drawingml/2006/main">
              <a:ext uri="{FF2B5EF4-FFF2-40B4-BE49-F238E27FC236}">
                <a16:creationId xmlns:a16="http://schemas.microsoft.com/office/drawing/2014/main" id="{2DB16A03-18EB-4CFE-B53A-4EFB45DF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325880"/>
            <a:ext cx="64008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74F639E-A0C0-45FB-9F85-2DA76EFAE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1453896"/>
            <a:ext cx="21945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Ciao</a:t>
            </a:r>
            <a:endParaRPr sz="13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845DEF6-982D-42D1-A56A-9580E4A53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74520"/>
            <a:ext cx="210312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200">
                <a:solidFill>
                  <a:srgbClr val="1E2229"/>
                </a:solidFill>
                <a:latin typeface="Arial"/>
                <a:ea typeface="Arial"/>
                <a:cs typeface="Arial"/>
              </a:rPr>
              <a:t>Неформальне слово. Використовуй із друзями, родиною та знайомими — і при зустрічі, і при прощанні.</a:t>
            </a:r>
            <a:endParaRPr sz="1200"/>
          </a:p>
        </p:txBody>
      </p:sp>
      <p:sp>
        <p:nvSpPr>
          <p:cNvPr id="7" name="card">
            <a:extLst xmlns:a="http://schemas.openxmlformats.org/drawingml/2006/main">
              <a:ext uri="{FF2B5EF4-FFF2-40B4-BE49-F238E27FC236}">
                <a16:creationId xmlns:a16="http://schemas.microsoft.com/office/drawing/2014/main" id="{179F3CEF-D684-498E-B8FA-EFFC7E0C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1325880"/>
            <a:ext cx="2606040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1088FDAA-E19C-4341-A7D6-63176F55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1325880"/>
            <a:ext cx="64008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6E928A5-EAB4-4868-BA5A-CA19E369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296" y="1453896"/>
            <a:ext cx="21945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Buongiorno / Buonasera</a:t>
            </a:r>
            <a:endParaRPr sz="13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D3DBBE5-7A0E-4CDC-B4A9-74C26E390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60" y="1874520"/>
            <a:ext cx="210312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200">
                <a:solidFill>
                  <a:srgbClr val="1E2229"/>
                </a:solidFill>
                <a:latin typeface="Arial"/>
                <a:ea typeface="Arial"/>
                <a:cs typeface="Arial"/>
              </a:rPr>
              <a:t>Нейтральніші та доречніші в офіційних ситуаціях: у магазині, в офісі, з незнайомими людьми.</a:t>
            </a:r>
            <a:endParaRPr sz="1200"/>
          </a:p>
        </p:txBody>
      </p:sp>
      <p:sp>
        <p:nvSpPr>
          <p:cNvPr id="11" name="card">
            <a:extLst xmlns:a="http://schemas.openxmlformats.org/drawingml/2006/main">
              <a:ext uri="{FF2B5EF4-FFF2-40B4-BE49-F238E27FC236}">
                <a16:creationId xmlns:a16="http://schemas.microsoft.com/office/drawing/2014/main" id="{E534CDD1-1CA1-44EF-8125-59EDAC1E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325880"/>
            <a:ext cx="2560320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accent">
            <a:extLst xmlns:a="http://schemas.openxmlformats.org/drawingml/2006/main">
              <a:ext uri="{FF2B5EF4-FFF2-40B4-BE49-F238E27FC236}">
                <a16:creationId xmlns:a16="http://schemas.microsoft.com/office/drawing/2014/main" id="{25AA1B3A-42C9-452E-A2E8-E3F29F56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325880"/>
            <a:ext cx="64008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22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1EC554A-487A-4787-977F-64BBFF9A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0216" y="1453896"/>
            <a:ext cx="214884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Arrivederci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01BBB55-D558-4151-BB3A-9DE300B85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1874520"/>
            <a:ext cx="205740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200">
                <a:solidFill>
                  <a:srgbClr val="1E2229"/>
                </a:solidFill>
                <a:latin typeface="Arial"/>
                <a:ea typeface="Arial"/>
                <a:cs typeface="Arial"/>
              </a:rPr>
              <a:t>Стандартне «до побачення» — універсальне й ввічливе завершення розмови.</a:t>
            </a:r>
            <a:endParaRPr sz="1200"/>
          </a:p>
        </p:txBody>
      </p:sp>
      <p:sp>
        <p:nvSpPr>
          <p:cNvPr id="15" name="example box">
            <a:extLst xmlns:a="http://schemas.openxmlformats.org/drawingml/2006/main">
              <a:ext uri="{FF2B5EF4-FFF2-40B4-BE49-F238E27FC236}">
                <a16:creationId xmlns:a16="http://schemas.microsoft.com/office/drawing/2014/main" id="{E61B2237-4BB8-44B5-A88E-14EE79826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429000"/>
            <a:ext cx="8138160" cy="1097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accent">
            <a:extLst xmlns:a="http://schemas.openxmlformats.org/drawingml/2006/main">
              <a:ext uri="{FF2B5EF4-FFF2-40B4-BE49-F238E27FC236}">
                <a16:creationId xmlns:a16="http://schemas.microsoft.com/office/drawing/2014/main" id="{2B8B8214-60FA-4F99-856A-D84AD367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429000"/>
            <a:ext cx="64008" cy="1097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8EAE53E-5856-4504-B66C-D3110157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566160"/>
            <a:ext cx="777240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600"/>
              </a:lnSpc>
              <a:buNone/>
            </a:pPr>
            <a:r>
              <a:rPr sz="1300" b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Приклад:  </a:t>
            </a:r>
            <a:r>
              <a:rPr sz="13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— Ciao! Come stai?</a:t>
            </a:r>
            <a:endParaRPr sz="1300"/>
          </a:p>
          <a:p xmlns:a="http://schemas.openxmlformats.org/drawingml/2006/main">
            <a:pPr marL="0" indent="0">
              <a:lnSpc>
                <a:spcPts val="2600"/>
              </a:lnSpc>
              <a:buNone/>
            </a:pPr>
            <a:r>
              <a:rPr sz="13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               — Bene, grazie. E tu?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95253001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66273247-BE1A-439C-B8F9-895CE92D4342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Як запитати «Як справи?»</a:t>
            </a:r>
            <a:endParaRPr sz="2600"/>
          </a:p>
        </p:txBody>
      </p:sp>
      <p:graphicFrame>
        <p:nvGraphicFramePr>
          <p:cNvPr id="9" name="Table 0"/>
          <p:cNvGraphicFramePr/>
          <p:nvPr/>
        </p:nvGraphicFramePr>
        <p:xfrm>
          <a:off xmlns:a="http://schemas.openxmlformats.org/drawingml/2006/main" x="502920" y="1188720"/>
          <a:ext xmlns:a="http://schemas.openxmlformats.org/drawingml/2006/main" cx="3931920" cy="256032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45920"/>
                <a:gridCol w="2286000"/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Італійською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Українською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Come stai?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Як ти? / Як справи?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Come sta?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Як Ви? (ввічливо)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Come va?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Як справи? / Як іде?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Bene, grazie.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Добре, дякую.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Molto bene!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Дуже добре!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Benissimo!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Чудово!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1"/>
          <p:cNvGraphicFramePr/>
          <p:nvPr/>
        </p:nvGraphicFramePr>
        <p:xfrm>
          <a:off xmlns:a="http://schemas.openxmlformats.org/drawingml/2006/main" x="4709160" y="1188720"/>
          <a:ext xmlns:a="http://schemas.openxmlformats.org/drawingml/2006/main" cx="3931920" cy="256032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45920"/>
                <a:gridCol w="2286000"/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Італійською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Українською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Così così.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Так собі.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Non c'è male.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Непогано.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Male.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Погано.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Grazie!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Дякую!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E tu?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А ти?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E Lei?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2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А Ви? (ввічливо)</a:t>
                      </a:r>
                      <a:endParaRPr sz="12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1">
            <a:extLst xmlns:a="http://schemas.openxmlformats.org/drawingml/2006/main">
              <a:ext uri="{FF2B5EF4-FFF2-40B4-BE49-F238E27FC236}">
                <a16:creationId xmlns:a16="http://schemas.microsoft.com/office/drawing/2014/main" id="{899DC46A-86FE-4505-AD5E-807246F5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977640"/>
            <a:ext cx="81381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tu → ти (неформально)   ·   Lei → Ви (формально)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64124095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1">
            <a:extLst xmlns:a="http://schemas.openxmlformats.org/drawingml/2006/main">
              <a:ext uri="{FF2B5EF4-FFF2-40B4-BE49-F238E27FC236}">
                <a16:creationId xmlns:a16="http://schemas.microsoft.com/office/drawing/2014/main" id="{42D6CD96-3F99-4D82-81A6-F4D4007B7D55}"/>
              </a:ext>
            </a:extLst>
          </p:cNvPr>
          <p:cNvSpPr>
            <a:spLocks xmlns:a="http://schemas.openxmlformats.org/drawingml/2006/main" noGrp="1"/>
          </p:cNvSpPr>
          <p:nvPr>
            <p:ph type="title" idx="101" hasCustomPrompt="1"/>
          </p:nvPr>
        </p:nvSpPr>
        <p:spPr>
          <a:xfrm xmlns:a="http://schemas.openxmlformats.org/drawingml/2006/main">
            <a:off x="731520" y="1920240"/>
            <a:ext cx="768096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Італійський алфавіт</a:t>
            </a:r>
            <a:endParaRPr sz="3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25E0E1-F909-4E25-81AB-77279C990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971800"/>
            <a:ext cx="76809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E6F0E9"/>
                </a:solidFill>
                <a:latin typeface="Arial"/>
                <a:ea typeface="Arial"/>
                <a:cs typeface="Arial"/>
              </a:rPr>
              <a:t>21 літера — і п'ять «гостей» з інших мов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145067341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9A0D8612-2512-4A17-A2BF-15A9CC05D138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21 літера та їхні назви</a:t>
            </a:r>
            <a:endParaRPr sz="2600"/>
          </a:p>
        </p:txBody>
      </p:sp>
      <p:sp>
        <p:nvSpPr>
          <p:cNvPr id="3" name="letter tile">
            <a:extLst xmlns:a="http://schemas.openxmlformats.org/drawingml/2006/main">
              <a:ext uri="{FF2B5EF4-FFF2-40B4-BE49-F238E27FC236}">
                <a16:creationId xmlns:a16="http://schemas.microsoft.com/office/drawing/2014/main" id="{4FC62C75-D9F3-41CC-866F-66C37A25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88720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ile accent">
            <a:extLst xmlns:a="http://schemas.openxmlformats.org/drawingml/2006/main">
              <a:ext uri="{FF2B5EF4-FFF2-40B4-BE49-F238E27FC236}">
                <a16:creationId xmlns:a16="http://schemas.microsoft.com/office/drawing/2014/main" id="{78240012-AECC-4F72-A6C0-242B26E6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88720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5BADD0D-7DEA-4C06-B29B-95D19FF7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335024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A</a:t>
            </a:r>
            <a:endParaRPr sz="26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8C63E4D-16D7-49AA-BBAE-63163AC22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828800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a</a:t>
            </a:r>
            <a:endParaRPr sz="1100"/>
          </a:p>
        </p:txBody>
      </p:sp>
      <p:sp>
        <p:nvSpPr>
          <p:cNvPr id="7" name="letter tile">
            <a:extLst xmlns:a="http://schemas.openxmlformats.org/drawingml/2006/main">
              <a:ext uri="{FF2B5EF4-FFF2-40B4-BE49-F238E27FC236}">
                <a16:creationId xmlns:a16="http://schemas.microsoft.com/office/drawing/2014/main" id="{5B92DC36-902E-406B-8B59-74B05318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1188720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tile accent">
            <a:extLst xmlns:a="http://schemas.openxmlformats.org/drawingml/2006/main">
              <a:ext uri="{FF2B5EF4-FFF2-40B4-BE49-F238E27FC236}">
                <a16:creationId xmlns:a16="http://schemas.microsoft.com/office/drawing/2014/main" id="{D04B4E02-6073-4943-ADFD-85E4C5B9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1188720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5656D2A-29C8-4F3B-A569-2BCCF4982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1335024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B</a:t>
            </a:r>
            <a:endParaRPr sz="26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2CD00B5-EE30-4E27-B011-FCA232F1A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1828800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bi</a:t>
            </a:r>
            <a:endParaRPr sz="1100"/>
          </a:p>
        </p:txBody>
      </p:sp>
      <p:sp>
        <p:nvSpPr>
          <p:cNvPr id="11" name="letter tile">
            <a:extLst xmlns:a="http://schemas.openxmlformats.org/drawingml/2006/main">
              <a:ext uri="{FF2B5EF4-FFF2-40B4-BE49-F238E27FC236}">
                <a16:creationId xmlns:a16="http://schemas.microsoft.com/office/drawing/2014/main" id="{48A79191-F0B6-4DD7-95BB-224CA893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1188720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tile accent">
            <a:extLst xmlns:a="http://schemas.openxmlformats.org/drawingml/2006/main">
              <a:ext uri="{FF2B5EF4-FFF2-40B4-BE49-F238E27FC236}">
                <a16:creationId xmlns:a16="http://schemas.microsoft.com/office/drawing/2014/main" id="{E16E3DEE-7380-40AE-9DE0-BD89C9775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1188720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680DA95-F983-4BFE-A7A2-B6C5C0250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1335024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</a:t>
            </a:r>
            <a:endParaRPr sz="26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8BCF094-4024-4C4A-A5BC-ED818CA9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1828800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ci</a:t>
            </a:r>
            <a:endParaRPr sz="1100"/>
          </a:p>
        </p:txBody>
      </p:sp>
      <p:sp>
        <p:nvSpPr>
          <p:cNvPr id="15" name="letter tile">
            <a:extLst xmlns:a="http://schemas.openxmlformats.org/drawingml/2006/main">
              <a:ext uri="{FF2B5EF4-FFF2-40B4-BE49-F238E27FC236}">
                <a16:creationId xmlns:a16="http://schemas.microsoft.com/office/drawing/2014/main" id="{A49D287E-E8BE-4306-9F90-BD217415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1188720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ile accent">
            <a:extLst xmlns:a="http://schemas.openxmlformats.org/drawingml/2006/main">
              <a:ext uri="{FF2B5EF4-FFF2-40B4-BE49-F238E27FC236}">
                <a16:creationId xmlns:a16="http://schemas.microsoft.com/office/drawing/2014/main" id="{3C3B0A94-3377-4999-A15E-231FECDD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1188720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2624ECB-6BA4-4C3D-9EA8-43FE62CB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1335024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D</a:t>
            </a:r>
            <a:endParaRPr sz="26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0287F2E-753B-4B47-9754-E49A3D33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1828800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di</a:t>
            </a:r>
            <a:endParaRPr sz="1100"/>
          </a:p>
        </p:txBody>
      </p:sp>
      <p:sp>
        <p:nvSpPr>
          <p:cNvPr id="19" name="letter tile">
            <a:extLst xmlns:a="http://schemas.openxmlformats.org/drawingml/2006/main">
              <a:ext uri="{FF2B5EF4-FFF2-40B4-BE49-F238E27FC236}">
                <a16:creationId xmlns:a16="http://schemas.microsoft.com/office/drawing/2014/main" id="{CEE5D0ED-3A78-4246-BB48-FC2602184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1188720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tile accent">
            <a:extLst xmlns:a="http://schemas.openxmlformats.org/drawingml/2006/main">
              <a:ext uri="{FF2B5EF4-FFF2-40B4-BE49-F238E27FC236}">
                <a16:creationId xmlns:a16="http://schemas.microsoft.com/office/drawing/2014/main" id="{C5CE5576-6D29-4803-8618-54BCBF340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1188720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3388D74-A622-49E6-B481-F7A826D4F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1335024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E</a:t>
            </a:r>
            <a:endParaRPr sz="26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FFE5013F-3046-49B1-925A-42FD027A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1828800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e</a:t>
            </a:r>
            <a:endParaRPr sz="1100"/>
          </a:p>
        </p:txBody>
      </p:sp>
      <p:sp>
        <p:nvSpPr>
          <p:cNvPr id="23" name="letter tile">
            <a:extLst xmlns:a="http://schemas.openxmlformats.org/drawingml/2006/main">
              <a:ext uri="{FF2B5EF4-FFF2-40B4-BE49-F238E27FC236}">
                <a16:creationId xmlns:a16="http://schemas.microsoft.com/office/drawing/2014/main" id="{75F3DE2C-AA44-4A23-BF38-61F1E330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188720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tile accent">
            <a:extLst xmlns:a="http://schemas.openxmlformats.org/drawingml/2006/main">
              <a:ext uri="{FF2B5EF4-FFF2-40B4-BE49-F238E27FC236}">
                <a16:creationId xmlns:a16="http://schemas.microsoft.com/office/drawing/2014/main" id="{D90676D6-80B6-4017-AD9E-2CFD6E3C3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188720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FAF84612-212B-4084-B257-AD4EA3BE5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335024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F</a:t>
            </a:r>
            <a:endParaRPr sz="26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D500317-E563-4346-B3D0-4A3641722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28800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effe</a:t>
            </a:r>
            <a:endParaRPr sz="1100"/>
          </a:p>
        </p:txBody>
      </p:sp>
      <p:sp>
        <p:nvSpPr>
          <p:cNvPr id="27" name="letter tile">
            <a:extLst xmlns:a="http://schemas.openxmlformats.org/drawingml/2006/main">
              <a:ext uri="{FF2B5EF4-FFF2-40B4-BE49-F238E27FC236}">
                <a16:creationId xmlns:a16="http://schemas.microsoft.com/office/drawing/2014/main" id="{B7EE6BA9-EB46-4105-BBB5-5432804B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1188720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tile accent">
            <a:extLst xmlns:a="http://schemas.openxmlformats.org/drawingml/2006/main">
              <a:ext uri="{FF2B5EF4-FFF2-40B4-BE49-F238E27FC236}">
                <a16:creationId xmlns:a16="http://schemas.microsoft.com/office/drawing/2014/main" id="{1754B323-7535-4541-AAB5-93432781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1188720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DD4BDC4A-AA67-4C72-A287-DBC36F32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1335024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G</a:t>
            </a:r>
            <a:endParaRPr sz="26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31679277-F87E-4F1F-84E6-33A25F48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1828800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gi</a:t>
            </a:r>
            <a:endParaRPr sz="1100"/>
          </a:p>
        </p:txBody>
      </p:sp>
      <p:sp>
        <p:nvSpPr>
          <p:cNvPr id="31" name="letter tile">
            <a:extLst xmlns:a="http://schemas.openxmlformats.org/drawingml/2006/main">
              <a:ext uri="{FF2B5EF4-FFF2-40B4-BE49-F238E27FC236}">
                <a16:creationId xmlns:a16="http://schemas.microsoft.com/office/drawing/2014/main" id="{6034543E-9C6D-426A-8EB5-0B2E2297A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359152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tile accent">
            <a:extLst xmlns:a="http://schemas.openxmlformats.org/drawingml/2006/main">
              <a:ext uri="{FF2B5EF4-FFF2-40B4-BE49-F238E27FC236}">
                <a16:creationId xmlns:a16="http://schemas.microsoft.com/office/drawing/2014/main" id="{E21CBF96-7BF8-4426-A32C-5CFF4C8D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359152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823C45A0-CE05-4461-B793-5236CE333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505456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H</a:t>
            </a:r>
            <a:endParaRPr sz="26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DC33BCC7-A967-4F73-82C1-C2C18D0A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999232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acca</a:t>
            </a:r>
            <a:endParaRPr sz="1100"/>
          </a:p>
        </p:txBody>
      </p:sp>
      <p:sp>
        <p:nvSpPr>
          <p:cNvPr id="35" name="letter tile">
            <a:extLst xmlns:a="http://schemas.openxmlformats.org/drawingml/2006/main">
              <a:ext uri="{FF2B5EF4-FFF2-40B4-BE49-F238E27FC236}">
                <a16:creationId xmlns:a16="http://schemas.microsoft.com/office/drawing/2014/main" id="{CD3317C3-F43C-40BF-B089-84C535EE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2359152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tile accent">
            <a:extLst xmlns:a="http://schemas.openxmlformats.org/drawingml/2006/main">
              <a:ext uri="{FF2B5EF4-FFF2-40B4-BE49-F238E27FC236}">
                <a16:creationId xmlns:a16="http://schemas.microsoft.com/office/drawing/2014/main" id="{8AE3233A-0571-4C87-B414-E5592118F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2359152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3A4FD0B0-BBA9-4211-9315-01E02EBA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2505456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I</a:t>
            </a:r>
            <a:endParaRPr sz="26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5A38FF96-1901-4CD8-80C8-5E8313CB3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2999232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i</a:t>
            </a:r>
            <a:endParaRPr sz="1100"/>
          </a:p>
        </p:txBody>
      </p:sp>
      <p:sp>
        <p:nvSpPr>
          <p:cNvPr id="39" name="letter tile">
            <a:extLst xmlns:a="http://schemas.openxmlformats.org/drawingml/2006/main">
              <a:ext uri="{FF2B5EF4-FFF2-40B4-BE49-F238E27FC236}">
                <a16:creationId xmlns:a16="http://schemas.microsoft.com/office/drawing/2014/main" id="{5B2F3FF2-39E9-417D-A1D8-56ACFE5A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2359152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tile accent">
            <a:extLst xmlns:a="http://schemas.openxmlformats.org/drawingml/2006/main">
              <a:ext uri="{FF2B5EF4-FFF2-40B4-BE49-F238E27FC236}">
                <a16:creationId xmlns:a16="http://schemas.microsoft.com/office/drawing/2014/main" id="{EE80EC60-0744-442B-AF10-E7B1ACA1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2359152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30BF911F-609F-4326-BA90-77B3FF5B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2505456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L</a:t>
            </a:r>
            <a:endParaRPr sz="26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85E66132-D674-4FFA-A414-E9AD485A8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2999232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elle</a:t>
            </a:r>
            <a:endParaRPr sz="1100"/>
          </a:p>
        </p:txBody>
      </p:sp>
      <p:sp>
        <p:nvSpPr>
          <p:cNvPr id="43" name="letter tile">
            <a:extLst xmlns:a="http://schemas.openxmlformats.org/drawingml/2006/main">
              <a:ext uri="{FF2B5EF4-FFF2-40B4-BE49-F238E27FC236}">
                <a16:creationId xmlns:a16="http://schemas.microsoft.com/office/drawing/2014/main" id="{C8A74D44-114A-4F6E-91F5-2FB5B66E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2359152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4" name="tile accent">
            <a:extLst xmlns:a="http://schemas.openxmlformats.org/drawingml/2006/main">
              <a:ext uri="{FF2B5EF4-FFF2-40B4-BE49-F238E27FC236}">
                <a16:creationId xmlns:a16="http://schemas.microsoft.com/office/drawing/2014/main" id="{2E1E9C3B-2F0A-4756-85DF-363BB1683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2359152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E1E1353B-41A7-4A92-B859-7BABB80E9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2505456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M</a:t>
            </a:r>
            <a:endParaRPr sz="260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FAC275F1-E89F-425C-8A20-8F6FA7A02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2999232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emme</a:t>
            </a:r>
            <a:endParaRPr sz="1100"/>
          </a:p>
        </p:txBody>
      </p:sp>
      <p:sp>
        <p:nvSpPr>
          <p:cNvPr id="47" name="letter tile">
            <a:extLst xmlns:a="http://schemas.openxmlformats.org/drawingml/2006/main">
              <a:ext uri="{FF2B5EF4-FFF2-40B4-BE49-F238E27FC236}">
                <a16:creationId xmlns:a16="http://schemas.microsoft.com/office/drawing/2014/main" id="{01FFBA08-5D1C-4D6E-8674-1E75D4D53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2359152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8" name="tile accent">
            <a:extLst xmlns:a="http://schemas.openxmlformats.org/drawingml/2006/main">
              <a:ext uri="{FF2B5EF4-FFF2-40B4-BE49-F238E27FC236}">
                <a16:creationId xmlns:a16="http://schemas.microsoft.com/office/drawing/2014/main" id="{E0914785-384B-4EF1-A171-B143205AF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2359152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327731E0-E6EE-43E7-9D93-1ECA28A58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2505456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N</a:t>
            </a:r>
            <a:endParaRPr sz="260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92DA00D1-2627-45CD-B666-58189301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2999232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enne</a:t>
            </a:r>
            <a:endParaRPr sz="1100"/>
          </a:p>
        </p:txBody>
      </p:sp>
      <p:sp>
        <p:nvSpPr>
          <p:cNvPr id="51" name="letter tile">
            <a:extLst xmlns:a="http://schemas.openxmlformats.org/drawingml/2006/main">
              <a:ext uri="{FF2B5EF4-FFF2-40B4-BE49-F238E27FC236}">
                <a16:creationId xmlns:a16="http://schemas.microsoft.com/office/drawing/2014/main" id="{2F072043-EAFB-4071-BA7D-DEDC6EA7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359152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2" name="tile accent">
            <a:extLst xmlns:a="http://schemas.openxmlformats.org/drawingml/2006/main">
              <a:ext uri="{FF2B5EF4-FFF2-40B4-BE49-F238E27FC236}">
                <a16:creationId xmlns:a16="http://schemas.microsoft.com/office/drawing/2014/main" id="{B9C69EF2-8D91-481F-A1B8-82262B19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359152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6075D356-0CE7-4D1D-879E-6A5BF7CB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505456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O</a:t>
            </a:r>
            <a:endParaRPr sz="2600"/>
          </a:p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079E30F1-4127-4E9E-942E-E90B9AF8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999232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o</a:t>
            </a:r>
            <a:endParaRPr sz="1100"/>
          </a:p>
        </p:txBody>
      </p:sp>
      <p:sp>
        <p:nvSpPr>
          <p:cNvPr id="55" name="letter tile">
            <a:extLst xmlns:a="http://schemas.openxmlformats.org/drawingml/2006/main">
              <a:ext uri="{FF2B5EF4-FFF2-40B4-BE49-F238E27FC236}">
                <a16:creationId xmlns:a16="http://schemas.microsoft.com/office/drawing/2014/main" id="{FB375DFB-6C4D-4AA4-A9D6-539DEC7B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2359152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6" name="tile accent">
            <a:extLst xmlns:a="http://schemas.openxmlformats.org/drawingml/2006/main">
              <a:ext uri="{FF2B5EF4-FFF2-40B4-BE49-F238E27FC236}">
                <a16:creationId xmlns:a16="http://schemas.microsoft.com/office/drawing/2014/main" id="{32A1F134-7C91-481C-9A77-BF12E837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2359152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2D41B08E-8EA8-4759-BD9D-00C2615A0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2505456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P</a:t>
            </a:r>
            <a:endParaRPr sz="2600"/>
          </a:p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F53E10A9-46DB-402A-A8A7-91FEB967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2999232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pi</a:t>
            </a:r>
            <a:endParaRPr sz="1100"/>
          </a:p>
        </p:txBody>
      </p:sp>
      <p:sp>
        <p:nvSpPr>
          <p:cNvPr id="59" name="letter tile">
            <a:extLst xmlns:a="http://schemas.openxmlformats.org/drawingml/2006/main">
              <a:ext uri="{FF2B5EF4-FFF2-40B4-BE49-F238E27FC236}">
                <a16:creationId xmlns:a16="http://schemas.microsoft.com/office/drawing/2014/main" id="{70ACCED2-8D23-466B-8E2B-A8C63451E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29584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0" name="tile accent">
            <a:extLst xmlns:a="http://schemas.openxmlformats.org/drawingml/2006/main">
              <a:ext uri="{FF2B5EF4-FFF2-40B4-BE49-F238E27FC236}">
                <a16:creationId xmlns:a16="http://schemas.microsoft.com/office/drawing/2014/main" id="{B9B51A10-B0BF-4786-891B-C99092EE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29584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40AE4E6C-CB8C-4CA7-935F-CA020FD7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675888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Q</a:t>
            </a:r>
            <a:endParaRPr sz="260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343B2B75-F7E0-4043-9000-9D4462256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169664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cu</a:t>
            </a:r>
            <a:endParaRPr sz="1100"/>
          </a:p>
        </p:txBody>
      </p:sp>
      <p:sp>
        <p:nvSpPr>
          <p:cNvPr id="63" name="letter tile">
            <a:extLst xmlns:a="http://schemas.openxmlformats.org/drawingml/2006/main">
              <a:ext uri="{FF2B5EF4-FFF2-40B4-BE49-F238E27FC236}">
                <a16:creationId xmlns:a16="http://schemas.microsoft.com/office/drawing/2014/main" id="{01684061-DDAC-4081-987B-BDBB661A9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3529584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4" name="tile accent">
            <a:extLst xmlns:a="http://schemas.openxmlformats.org/drawingml/2006/main">
              <a:ext uri="{FF2B5EF4-FFF2-40B4-BE49-F238E27FC236}">
                <a16:creationId xmlns:a16="http://schemas.microsoft.com/office/drawing/2014/main" id="{8AB83A6A-04D0-4048-836A-CB6EC8EA6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3529584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5A691DD6-7564-442C-8F27-D061AF71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3675888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R</a:t>
            </a:r>
            <a:endParaRPr sz="2600"/>
          </a:p>
        </p:txBody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EF280F1F-3D08-4C53-8907-B5D57481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2496" y="4169664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erre</a:t>
            </a:r>
            <a:endParaRPr sz="1100"/>
          </a:p>
        </p:txBody>
      </p:sp>
      <p:sp>
        <p:nvSpPr>
          <p:cNvPr id="67" name="letter tile">
            <a:extLst xmlns:a="http://schemas.openxmlformats.org/drawingml/2006/main">
              <a:ext uri="{FF2B5EF4-FFF2-40B4-BE49-F238E27FC236}">
                <a16:creationId xmlns:a16="http://schemas.microsoft.com/office/drawing/2014/main" id="{32B680FD-0D99-48F9-A6EE-B303D4BE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3529584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8" name="tile accent">
            <a:extLst xmlns:a="http://schemas.openxmlformats.org/drawingml/2006/main">
              <a:ext uri="{FF2B5EF4-FFF2-40B4-BE49-F238E27FC236}">
                <a16:creationId xmlns:a16="http://schemas.microsoft.com/office/drawing/2014/main" id="{85C0788E-D152-4843-9471-34DC39DD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3529584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9" name="Text 67">
            <a:extLst xmlns:a="http://schemas.openxmlformats.org/drawingml/2006/main">
              <a:ext uri="{FF2B5EF4-FFF2-40B4-BE49-F238E27FC236}">
                <a16:creationId xmlns:a16="http://schemas.microsoft.com/office/drawing/2014/main" id="{25E8F9BF-90E3-43DF-96E4-9F0D78AAA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3675888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S</a:t>
            </a:r>
            <a:endParaRPr sz="2600"/>
          </a:p>
        </p:txBody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1DCCF4FC-4801-4F92-9E24-40D907A3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072" y="4169664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esse</a:t>
            </a:r>
            <a:endParaRPr sz="1100"/>
          </a:p>
        </p:txBody>
      </p:sp>
      <p:sp>
        <p:nvSpPr>
          <p:cNvPr id="71" name="letter tile">
            <a:extLst xmlns:a="http://schemas.openxmlformats.org/drawingml/2006/main">
              <a:ext uri="{FF2B5EF4-FFF2-40B4-BE49-F238E27FC236}">
                <a16:creationId xmlns:a16="http://schemas.microsoft.com/office/drawing/2014/main" id="{61F2D7DE-9D9F-4117-BB1E-85DB90BB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3529584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2" name="tile accent">
            <a:extLst xmlns:a="http://schemas.openxmlformats.org/drawingml/2006/main">
              <a:ext uri="{FF2B5EF4-FFF2-40B4-BE49-F238E27FC236}">
                <a16:creationId xmlns:a16="http://schemas.microsoft.com/office/drawing/2014/main" id="{30F7D96D-322F-4FD5-9BCF-0C62D2D1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3529584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3" name="Text 71">
            <a:extLst xmlns:a="http://schemas.openxmlformats.org/drawingml/2006/main">
              <a:ext uri="{FF2B5EF4-FFF2-40B4-BE49-F238E27FC236}">
                <a16:creationId xmlns:a16="http://schemas.microsoft.com/office/drawing/2014/main" id="{357A5E35-0DCE-43AB-9315-9A0E7DC3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3675888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T</a:t>
            </a:r>
            <a:endParaRPr sz="2600"/>
          </a:p>
        </p:txBody>
      </p:sp>
      <p:sp>
        <p:nvSpPr>
          <p:cNvPr id="74" name="Text 72">
            <a:extLst xmlns:a="http://schemas.openxmlformats.org/drawingml/2006/main">
              <a:ext uri="{FF2B5EF4-FFF2-40B4-BE49-F238E27FC236}">
                <a16:creationId xmlns:a16="http://schemas.microsoft.com/office/drawing/2014/main" id="{72BACA09-7242-4F23-AAB2-A653A3E5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4169664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ti</a:t>
            </a:r>
            <a:endParaRPr sz="1100"/>
          </a:p>
        </p:txBody>
      </p:sp>
      <p:sp>
        <p:nvSpPr>
          <p:cNvPr id="75" name="letter tile">
            <a:extLst xmlns:a="http://schemas.openxmlformats.org/drawingml/2006/main">
              <a:ext uri="{FF2B5EF4-FFF2-40B4-BE49-F238E27FC236}">
                <a16:creationId xmlns:a16="http://schemas.microsoft.com/office/drawing/2014/main" id="{2A32043C-31E8-4B7A-BD2A-09CA95859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3529584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6" name="tile accent">
            <a:extLst xmlns:a="http://schemas.openxmlformats.org/drawingml/2006/main">
              <a:ext uri="{FF2B5EF4-FFF2-40B4-BE49-F238E27FC236}">
                <a16:creationId xmlns:a16="http://schemas.microsoft.com/office/drawing/2014/main" id="{1744E241-E064-46F6-B5B9-D51909D2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3529584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7" name="Text 75">
            <a:extLst xmlns:a="http://schemas.openxmlformats.org/drawingml/2006/main">
              <a:ext uri="{FF2B5EF4-FFF2-40B4-BE49-F238E27FC236}">
                <a16:creationId xmlns:a16="http://schemas.microsoft.com/office/drawing/2014/main" id="{320925B8-CF3C-4323-91C8-9F7898EE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3675888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U</a:t>
            </a:r>
            <a:endParaRPr sz="2600"/>
          </a:p>
        </p:txBody>
      </p:sp>
      <p:sp>
        <p:nvSpPr>
          <p:cNvPr id="78" name="Text 76">
            <a:extLst xmlns:a="http://schemas.openxmlformats.org/drawingml/2006/main">
              <a:ext uri="{FF2B5EF4-FFF2-40B4-BE49-F238E27FC236}">
                <a16:creationId xmlns:a16="http://schemas.microsoft.com/office/drawing/2014/main" id="{D46950C7-D82B-4E6F-BF69-B3137BDF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1224" y="4169664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u</a:t>
            </a:r>
            <a:endParaRPr sz="1100"/>
          </a:p>
        </p:txBody>
      </p:sp>
      <p:sp>
        <p:nvSpPr>
          <p:cNvPr id="79" name="letter tile">
            <a:extLst xmlns:a="http://schemas.openxmlformats.org/drawingml/2006/main">
              <a:ext uri="{FF2B5EF4-FFF2-40B4-BE49-F238E27FC236}">
                <a16:creationId xmlns:a16="http://schemas.microsoft.com/office/drawing/2014/main" id="{50179EC2-C717-495D-82D5-A2AE7EE86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529584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0" name="tile accent">
            <a:extLst xmlns:a="http://schemas.openxmlformats.org/drawingml/2006/main">
              <a:ext uri="{FF2B5EF4-FFF2-40B4-BE49-F238E27FC236}">
                <a16:creationId xmlns:a16="http://schemas.microsoft.com/office/drawing/2014/main" id="{A9070AC3-B8C9-4008-826A-401383A26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529584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1" name="Text 79">
            <a:extLst xmlns:a="http://schemas.openxmlformats.org/drawingml/2006/main">
              <a:ext uri="{FF2B5EF4-FFF2-40B4-BE49-F238E27FC236}">
                <a16:creationId xmlns:a16="http://schemas.microsoft.com/office/drawing/2014/main" id="{E47EFFB1-D9AA-48C8-A594-C31A3089B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675888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V</a:t>
            </a:r>
            <a:endParaRPr sz="2600"/>
          </a:p>
        </p:txBody>
      </p:sp>
      <p:sp>
        <p:nvSpPr>
          <p:cNvPr id="82" name="Text 80">
            <a:extLst xmlns:a="http://schemas.openxmlformats.org/drawingml/2006/main">
              <a:ext uri="{FF2B5EF4-FFF2-40B4-BE49-F238E27FC236}">
                <a16:creationId xmlns:a16="http://schemas.microsoft.com/office/drawing/2014/main" id="{AFFD530F-58DB-494F-AEDE-CAB22BA4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169664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vi / vu</a:t>
            </a:r>
            <a:endParaRPr sz="1100"/>
          </a:p>
        </p:txBody>
      </p:sp>
      <p:sp>
        <p:nvSpPr>
          <p:cNvPr id="83" name="letter tile">
            <a:extLst xmlns:a="http://schemas.openxmlformats.org/drawingml/2006/main">
              <a:ext uri="{FF2B5EF4-FFF2-40B4-BE49-F238E27FC236}">
                <a16:creationId xmlns:a16="http://schemas.microsoft.com/office/drawing/2014/main" id="{78D9162E-754F-429B-B58A-7917C4158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3529584"/>
            <a:ext cx="1060704" cy="1024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4" name="tile accent">
            <a:extLst xmlns:a="http://schemas.openxmlformats.org/drawingml/2006/main">
              <a:ext uri="{FF2B5EF4-FFF2-40B4-BE49-F238E27FC236}">
                <a16:creationId xmlns:a16="http://schemas.microsoft.com/office/drawing/2014/main" id="{D6A5629E-FD24-409B-839E-5878B35E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3529584"/>
            <a:ext cx="106070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  <a:ln xmlns:a="http://schemas.openxmlformats.org/drawingml/2006/main" w="508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5" name="Text 83">
            <a:extLst xmlns:a="http://schemas.openxmlformats.org/drawingml/2006/main">
              <a:ext uri="{FF2B5EF4-FFF2-40B4-BE49-F238E27FC236}">
                <a16:creationId xmlns:a16="http://schemas.microsoft.com/office/drawing/2014/main" id="{FACD3BB2-94F0-47A7-9D1A-9E73EF1F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3675888"/>
            <a:ext cx="1060704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Z</a:t>
            </a:r>
            <a:endParaRPr sz="2600"/>
          </a:p>
        </p:txBody>
      </p:sp>
      <p:sp>
        <p:nvSpPr>
          <p:cNvPr id="86" name="Text 84">
            <a:extLst xmlns:a="http://schemas.openxmlformats.org/drawingml/2006/main">
              <a:ext uri="{FF2B5EF4-FFF2-40B4-BE49-F238E27FC236}">
                <a16:creationId xmlns:a16="http://schemas.microsoft.com/office/drawing/2014/main" id="{18FCBEA4-339B-4645-8B17-621CB720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4169664"/>
            <a:ext cx="106070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5B6570"/>
                </a:solidFill>
                <a:latin typeface="Arial"/>
                <a:ea typeface="Arial"/>
                <a:cs typeface="Arial"/>
              </a:rPr>
              <a:t>zeta</a:t>
            </a:r>
            <a:endParaRPr sz="1100"/>
          </a:p>
        </p:txBody>
      </p:sp>
      <p:sp>
        <p:nvSpPr>
          <p:cNvPr id="87" name="Text 85">
            <a:extLst xmlns:a="http://schemas.openxmlformats.org/drawingml/2006/main">
              <a:ext uri="{FF2B5EF4-FFF2-40B4-BE49-F238E27FC236}">
                <a16:creationId xmlns:a16="http://schemas.microsoft.com/office/drawing/2014/main" id="{498A7DFF-1BC0-4842-AAAA-BDF1DC67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617720"/>
            <a:ext cx="8138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Уся решта — це запозичення.</a:t>
            </a: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199320730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A3E7EFE2-12FA-4901-81A7-2BE067BE34FF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Літери, яких немає в традиційному алфавіті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3B77AAE-10D0-43C6-9E9F-54F37915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87552"/>
            <a:ext cx="8138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J, K, W, X, Y — зустрічаються в іншомовних словах, іменах і назвах брендів</a:t>
            </a:r>
            <a:endParaRPr sz="1200"/>
          </a:p>
        </p:txBody>
      </p:sp>
      <p:sp>
        <p:nvSpPr>
          <p:cNvPr id="4" name="card">
            <a:extLst xmlns:a="http://schemas.openxmlformats.org/drawingml/2006/main">
              <a:ext uri="{FF2B5EF4-FFF2-40B4-BE49-F238E27FC236}">
                <a16:creationId xmlns:a16="http://schemas.microsoft.com/office/drawing/2014/main" id="{9BA42996-2CED-44B0-803E-DA376741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828800"/>
            <a:ext cx="1481328" cy="1737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accent">
            <a:extLst xmlns:a="http://schemas.openxmlformats.org/drawingml/2006/main">
              <a:ext uri="{FF2B5EF4-FFF2-40B4-BE49-F238E27FC236}">
                <a16:creationId xmlns:a16="http://schemas.microsoft.com/office/drawing/2014/main" id="{5930B8F5-FF62-410A-A2B8-7AB53F17A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828800"/>
            <a:ext cx="1481328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20EC59D-BA61-4502-9776-9A798BBA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103120"/>
            <a:ext cx="1481328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0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J</a:t>
            </a:r>
            <a:endParaRPr sz="40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28E11C0-5953-4C38-84C9-C3B9BE38F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880360"/>
            <a:ext cx="148132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jeans</a:t>
            </a:r>
            <a:endParaRPr sz="1400"/>
          </a:p>
        </p:txBody>
      </p:sp>
      <p:sp>
        <p:nvSpPr>
          <p:cNvPr id="8" name="card">
            <a:extLst xmlns:a="http://schemas.openxmlformats.org/drawingml/2006/main">
              <a:ext uri="{FF2B5EF4-FFF2-40B4-BE49-F238E27FC236}">
                <a16:creationId xmlns:a16="http://schemas.microsoft.com/office/drawing/2014/main" id="{39DE9464-5748-432F-A622-C7E861A99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128" y="1828800"/>
            <a:ext cx="1481328" cy="1737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accent">
            <a:extLst xmlns:a="http://schemas.openxmlformats.org/drawingml/2006/main">
              <a:ext uri="{FF2B5EF4-FFF2-40B4-BE49-F238E27FC236}">
                <a16:creationId xmlns:a16="http://schemas.microsoft.com/office/drawing/2014/main" id="{B85167F3-2828-4876-8369-82A728E2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128" y="1828800"/>
            <a:ext cx="1481328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78AAD42-D159-490C-A89E-DBD4F503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128" y="2103120"/>
            <a:ext cx="1481328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0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K</a:t>
            </a:r>
            <a:endParaRPr sz="40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951DF25-9AC3-4A38-B8C5-921F2B44B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128" y="2880360"/>
            <a:ext cx="148132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kiwi</a:t>
            </a:r>
            <a:endParaRPr sz="1400"/>
          </a:p>
        </p:txBody>
      </p:sp>
      <p:sp>
        <p:nvSpPr>
          <p:cNvPr id="12" name="card">
            <a:extLst xmlns:a="http://schemas.openxmlformats.org/drawingml/2006/main">
              <a:ext uri="{FF2B5EF4-FFF2-40B4-BE49-F238E27FC236}">
                <a16:creationId xmlns:a16="http://schemas.microsoft.com/office/drawing/2014/main" id="{D2335BBA-F10E-4619-AD30-5872ADFC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1336" y="1828800"/>
            <a:ext cx="1481328" cy="1737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accent">
            <a:extLst xmlns:a="http://schemas.openxmlformats.org/drawingml/2006/main">
              <a:ext uri="{FF2B5EF4-FFF2-40B4-BE49-F238E27FC236}">
                <a16:creationId xmlns:a16="http://schemas.microsoft.com/office/drawing/2014/main" id="{456CBB14-613E-4819-A793-A273DDBE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1336" y="1828800"/>
            <a:ext cx="1481328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F089495-2147-49F9-966C-9F87C2A2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1336" y="2103120"/>
            <a:ext cx="1481328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0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W</a:t>
            </a:r>
            <a:endParaRPr sz="40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ACD7C63-CE82-4AE3-8F1E-04F2503D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1336" y="2880360"/>
            <a:ext cx="148132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web</a:t>
            </a:r>
            <a:endParaRPr sz="1400"/>
          </a:p>
        </p:txBody>
      </p:sp>
      <p:sp>
        <p:nvSpPr>
          <p:cNvPr id="16" name="card">
            <a:extLst xmlns:a="http://schemas.openxmlformats.org/drawingml/2006/main">
              <a:ext uri="{FF2B5EF4-FFF2-40B4-BE49-F238E27FC236}">
                <a16:creationId xmlns:a16="http://schemas.microsoft.com/office/drawing/2014/main" id="{80AD37AB-DEF8-42F4-A148-BA926684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1828800"/>
            <a:ext cx="1481328" cy="1737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accent">
            <a:extLst xmlns:a="http://schemas.openxmlformats.org/drawingml/2006/main">
              <a:ext uri="{FF2B5EF4-FFF2-40B4-BE49-F238E27FC236}">
                <a16:creationId xmlns:a16="http://schemas.microsoft.com/office/drawing/2014/main" id="{D2C79E95-F56A-482B-AF42-F62CBA2A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1828800"/>
            <a:ext cx="1481328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97CEAA5-E244-4797-AAAF-C184C52C2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2103120"/>
            <a:ext cx="1481328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0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X</a:t>
            </a:r>
            <a:endParaRPr sz="40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4AB644B-B60C-4F42-902B-0F3B7377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2880360"/>
            <a:ext cx="148132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taxi</a:t>
            </a:r>
            <a:endParaRPr sz="1400"/>
          </a:p>
        </p:txBody>
      </p:sp>
      <p:sp>
        <p:nvSpPr>
          <p:cNvPr id="20" name="card">
            <a:extLst xmlns:a="http://schemas.openxmlformats.org/drawingml/2006/main">
              <a:ext uri="{FF2B5EF4-FFF2-40B4-BE49-F238E27FC236}">
                <a16:creationId xmlns:a16="http://schemas.microsoft.com/office/drawing/2014/main" id="{06FB379F-49FB-4ECC-9530-E175B8AD9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9752" y="1828800"/>
            <a:ext cx="1481328" cy="1737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accent">
            <a:extLst xmlns:a="http://schemas.openxmlformats.org/drawingml/2006/main">
              <a:ext uri="{FF2B5EF4-FFF2-40B4-BE49-F238E27FC236}">
                <a16:creationId xmlns:a16="http://schemas.microsoft.com/office/drawing/2014/main" id="{862BE04F-6D00-4772-9004-5EA0BBD2D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9752" y="1828800"/>
            <a:ext cx="1481328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8D4D2800-9334-4CEE-A215-83341DB11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9752" y="2103120"/>
            <a:ext cx="1481328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0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Y</a:t>
            </a:r>
            <a:endParaRPr sz="40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F95579A-ECB5-4DED-A4FE-A72D2042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9752" y="2880360"/>
            <a:ext cx="148132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yogurt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0114B04-EEB7-4592-9301-28ABFCE35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977640"/>
            <a:ext cx="81381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Ці літери не входять до 21 базової літери, але їх треба вміти прочитати.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05867179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1">
            <a:extLst xmlns:a="http://schemas.openxmlformats.org/drawingml/2006/main">
              <a:ext uri="{FF2B5EF4-FFF2-40B4-BE49-F238E27FC236}">
                <a16:creationId xmlns:a16="http://schemas.microsoft.com/office/drawing/2014/main" id="{DF4B67AF-D66A-41D3-BBFF-C91651839634}"/>
              </a:ext>
            </a:extLst>
          </p:cNvPr>
          <p:cNvSpPr>
            <a:spLocks xmlns:a="http://schemas.openxmlformats.org/drawingml/2006/main" noGrp="1"/>
          </p:cNvSpPr>
          <p:nvPr>
            <p:ph type="title" idx="101" hasCustomPrompt="1"/>
          </p:nvPr>
        </p:nvSpPr>
        <p:spPr>
          <a:xfrm xmlns:a="http://schemas.openxmlformats.org/drawingml/2006/main">
            <a:off x="731520" y="1920240"/>
            <a:ext cx="768096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Основи вимови</a:t>
            </a:r>
            <a:endParaRPr sz="3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77DF195-E9C9-465B-BAF5-F9F30F5D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971800"/>
            <a:ext cx="76809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E6F0E9"/>
                </a:solidFill>
                <a:latin typeface="Arial"/>
                <a:ea typeface="Arial"/>
                <a:cs typeface="Arial"/>
              </a:rPr>
              <a:t>Багато слів читаються саме так, як написані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28388229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0F463E3A-BD57-42DD-9EBF-EE1F939329A7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Голосні: A — E — I — O — U</a:t>
            </a:r>
            <a:endParaRPr sz="2600"/>
          </a:p>
        </p:txBody>
      </p:sp>
      <p:sp>
        <p:nvSpPr>
          <p:cNvPr id="3" name="vowel circle">
            <a:extLst xmlns:a="http://schemas.openxmlformats.org/drawingml/2006/main">
              <a:ext uri="{FF2B5EF4-FFF2-40B4-BE49-F238E27FC236}">
                <a16:creationId xmlns:a16="http://schemas.microsoft.com/office/drawing/2014/main" id="{38959C57-28E8-4F41-B868-5DAF4FCBD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40664" y="1325880"/>
            <a:ext cx="1005840" cy="10058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1F0ED5E-9C57-48A3-97FC-D588E874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40664" y="1325880"/>
            <a:ext cx="10058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</a:t>
            </a:r>
            <a:endParaRPr sz="30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39B6D3-7036-4143-B951-2A26875F7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2423160"/>
            <a:ext cx="148132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→ а</a:t>
            </a:r>
            <a:endParaRPr sz="1500"/>
          </a:p>
        </p:txBody>
      </p:sp>
      <p:sp>
        <p:nvSpPr>
          <p:cNvPr id="6" name="vowel circle">
            <a:extLst xmlns:a="http://schemas.openxmlformats.org/drawingml/2006/main">
              <a:ext uri="{FF2B5EF4-FFF2-40B4-BE49-F238E27FC236}">
                <a16:creationId xmlns:a16="http://schemas.microsoft.com/office/drawing/2014/main" id="{ADD37C06-3AA4-4E96-A200-450D5D70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404872" y="1325880"/>
            <a:ext cx="1005840" cy="10058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461773F-36AE-436F-A05A-4252C088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404872" y="1325880"/>
            <a:ext cx="10058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</a:t>
            </a:r>
            <a:endParaRPr sz="30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90D64F5-45D1-4CB7-B976-20CAEF07F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167128" y="2423160"/>
            <a:ext cx="148132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→ е</a:t>
            </a:r>
            <a:endParaRPr sz="1500"/>
          </a:p>
        </p:txBody>
      </p:sp>
      <p:sp>
        <p:nvSpPr>
          <p:cNvPr id="9" name="vowel circle">
            <a:extLst xmlns:a="http://schemas.openxmlformats.org/drawingml/2006/main">
              <a:ext uri="{FF2B5EF4-FFF2-40B4-BE49-F238E27FC236}">
                <a16:creationId xmlns:a16="http://schemas.microsoft.com/office/drawing/2014/main" id="{66E20711-F4FA-4E6E-AB7B-AD0F4358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069080" y="1325880"/>
            <a:ext cx="1005840" cy="10058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C72F51E-BEFA-4E08-BA0B-A9C247CF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069080" y="1325880"/>
            <a:ext cx="10058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</a:t>
            </a:r>
            <a:endParaRPr sz="30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2C47C8B-9AB2-40C5-9238-162717068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831336" y="2423160"/>
            <a:ext cx="148132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→ і</a:t>
            </a:r>
            <a:endParaRPr sz="1500"/>
          </a:p>
        </p:txBody>
      </p:sp>
      <p:sp>
        <p:nvSpPr>
          <p:cNvPr id="12" name="vowel circle">
            <a:extLst xmlns:a="http://schemas.openxmlformats.org/drawingml/2006/main">
              <a:ext uri="{FF2B5EF4-FFF2-40B4-BE49-F238E27FC236}">
                <a16:creationId xmlns:a16="http://schemas.microsoft.com/office/drawing/2014/main" id="{E1DE09C0-6556-4C35-A924-C4B2E995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33288" y="1325880"/>
            <a:ext cx="1005840" cy="10058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273E870-86AB-4278-9E1A-14C62C5A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33288" y="1325880"/>
            <a:ext cx="10058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</a:t>
            </a:r>
            <a:endParaRPr sz="30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36A116B-32E4-46EA-9200-33DA82F5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495544" y="2423160"/>
            <a:ext cx="148132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→ о</a:t>
            </a:r>
            <a:endParaRPr sz="1500"/>
          </a:p>
        </p:txBody>
      </p:sp>
      <p:sp>
        <p:nvSpPr>
          <p:cNvPr id="15" name="vowel circle">
            <a:extLst xmlns:a="http://schemas.openxmlformats.org/drawingml/2006/main">
              <a:ext uri="{FF2B5EF4-FFF2-40B4-BE49-F238E27FC236}">
                <a16:creationId xmlns:a16="http://schemas.microsoft.com/office/drawing/2014/main" id="{DDDD2029-DB33-4A2C-BB3D-B7A1BF2F4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397496" y="1325880"/>
            <a:ext cx="1005840" cy="10058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B5CA737-7A5D-41C0-83F4-EE6E8A07E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397496" y="1325880"/>
            <a:ext cx="10058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</a:t>
            </a:r>
            <a:endParaRPr sz="30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62B4937-89EC-4B5F-A2D0-5438E48B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159752" y="2423160"/>
            <a:ext cx="148132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→ у</a:t>
            </a:r>
            <a:endParaRPr sz="1500"/>
          </a:p>
        </p:txBody>
      </p:sp>
      <p:sp>
        <p:nvSpPr>
          <p:cNvPr id="18" name="examples box">
            <a:extLst xmlns:a="http://schemas.openxmlformats.org/drawingml/2006/main">
              <a:ext uri="{FF2B5EF4-FFF2-40B4-BE49-F238E27FC236}">
                <a16:creationId xmlns:a16="http://schemas.microsoft.com/office/drawing/2014/main" id="{787EDB91-09F5-4F79-A694-20928110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017520"/>
            <a:ext cx="813816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3C82AD95-998F-460B-9891-BD41FFA69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127248"/>
            <a:ext cx="36576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Приклади</a:t>
            </a:r>
            <a:endParaRPr sz="13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0F574E1-29CA-471E-BF2C-2185014BF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2044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casa</a:t>
            </a:r>
            <a:endParaRPr sz="16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96BAD51-0A0A-439E-8B4A-3ADB64A1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84048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ка́за</a:t>
            </a:r>
            <a:endParaRPr sz="13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CB4888D7-FAB4-4358-B86E-1B83BAC9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128" y="352044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vino</a:t>
            </a:r>
            <a:endParaRPr sz="16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CD01A98-4E51-4AC6-AB02-0AAF67FA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128" y="384048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ві́но</a:t>
            </a:r>
            <a:endParaRPr sz="13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C461CDCD-B56C-4DF5-B10D-A9818A56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1336" y="352044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pane</a:t>
            </a:r>
            <a:endParaRPr sz="16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E8828EE-08DD-4A72-8624-A663F491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1336" y="384048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па́не</a:t>
            </a:r>
            <a:endParaRPr sz="13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6977411F-D7D2-4141-9BEA-E30AC6ED9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352044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sole</a:t>
            </a:r>
            <a:endParaRPr sz="16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891DDD57-2A3D-4280-9FDA-22AB7972E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544" y="384048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со́ле</a:t>
            </a:r>
            <a:endParaRPr sz="13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35005C0-B79B-40CD-A0AB-8ADB7333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9752" y="352044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luna</a:t>
            </a:r>
            <a:endParaRPr sz="16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1A752738-3BB1-4BBD-B3AB-0EA4EF31C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9752" y="3840480"/>
            <a:ext cx="1481328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лу́на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98215660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E12BC5ED-1558-4C55-B3CE-12A095B8346F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Літера C — одне з найважливіших правил</a:t>
            </a:r>
            <a:endParaRPr sz="2600"/>
          </a:p>
        </p:txBody>
      </p:sp>
      <p:sp>
        <p:nvSpPr>
          <p:cNvPr id="3" name="card">
            <a:extLst xmlns:a="http://schemas.openxmlformats.org/drawingml/2006/main">
              <a:ext uri="{FF2B5EF4-FFF2-40B4-BE49-F238E27FC236}">
                <a16:creationId xmlns:a16="http://schemas.microsoft.com/office/drawing/2014/main" id="{1A7E5572-D3EF-4803-8987-20D9BE3D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371600"/>
            <a:ext cx="3977640" cy="30175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accent">
            <a:extLst xmlns:a="http://schemas.openxmlformats.org/drawingml/2006/main">
              <a:ext uri="{FF2B5EF4-FFF2-40B4-BE49-F238E27FC236}">
                <a16:creationId xmlns:a16="http://schemas.microsoft.com/office/drawing/2014/main" id="{6065FE78-B319-4EBD-8EAC-66626D30C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371600"/>
            <a:ext cx="64008" cy="30175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0E308F2-76CE-4221-BB4E-FBE6AA99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1499616"/>
            <a:ext cx="35661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C + A, O, U  →  «к»</a:t>
            </a:r>
            <a:endParaRPr sz="15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846DF4C-00EB-4235-A85A-180131957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920240"/>
            <a:ext cx="3474720" cy="23042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ca → ка        co → ко        cu → ку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casa → каза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cosa → коза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cultura → культура</a:t>
            </a:r>
            <a:endParaRPr sz="1400"/>
          </a:p>
        </p:txBody>
      </p:sp>
      <p:sp>
        <p:nvSpPr>
          <p:cNvPr id="7" name="card">
            <a:extLst xmlns:a="http://schemas.openxmlformats.org/drawingml/2006/main">
              <a:ext uri="{FF2B5EF4-FFF2-40B4-BE49-F238E27FC236}">
                <a16:creationId xmlns:a16="http://schemas.microsoft.com/office/drawing/2014/main" id="{6A0B8982-D2B5-4B7E-82FA-CFE39E36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371600"/>
            <a:ext cx="3977640" cy="30175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54B8C964-3894-4955-B45B-0D91515FD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371600"/>
            <a:ext cx="64008" cy="30175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A38AA0E-5DEC-4872-B793-6547CB8B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2896" y="1499616"/>
            <a:ext cx="35661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C + E, I  →  «ч»</a:t>
            </a:r>
            <a:endParaRPr sz="15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06E3D89-4304-4E8B-A9C7-8C53C4C7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920240"/>
            <a:ext cx="3474720" cy="23042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ce → че        ci → чі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cena → чена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cinema → чі́нема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ciao → чао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359972974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F4BE46A3-AFE9-4DCB-A219-C4C2347E7028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Літера G</a:t>
            </a:r>
            <a:endParaRPr sz="2600"/>
          </a:p>
        </p:txBody>
      </p:sp>
      <p:sp>
        <p:nvSpPr>
          <p:cNvPr id="3" name="card">
            <a:extLst xmlns:a="http://schemas.openxmlformats.org/drawingml/2006/main">
              <a:ext uri="{FF2B5EF4-FFF2-40B4-BE49-F238E27FC236}">
                <a16:creationId xmlns:a16="http://schemas.microsoft.com/office/drawing/2014/main" id="{2E77AAFE-A485-4B9D-ADBD-040E03D41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63040"/>
            <a:ext cx="3977640" cy="2834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accent">
            <a:extLst xmlns:a="http://schemas.openxmlformats.org/drawingml/2006/main">
              <a:ext uri="{FF2B5EF4-FFF2-40B4-BE49-F238E27FC236}">
                <a16:creationId xmlns:a16="http://schemas.microsoft.com/office/drawing/2014/main" id="{50C98DBF-0AA7-4856-934E-5C013E41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63040"/>
            <a:ext cx="64008" cy="2834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3CA988E-DDA9-44C1-A37A-F94F4566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1591056"/>
            <a:ext cx="35661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G + A, O, U  →  «ґ»</a:t>
            </a:r>
            <a:endParaRPr sz="15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0B0D2AC-B3E7-47BB-BE3F-1E519321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011680"/>
            <a:ext cx="3474720" cy="21214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ga → ґа        go → ґо        gu → ґу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gatto → ґа́тто</a:t>
            </a:r>
            <a:endParaRPr sz="1400"/>
          </a:p>
        </p:txBody>
      </p:sp>
      <p:sp>
        <p:nvSpPr>
          <p:cNvPr id="7" name="card">
            <a:extLst xmlns:a="http://schemas.openxmlformats.org/drawingml/2006/main">
              <a:ext uri="{FF2B5EF4-FFF2-40B4-BE49-F238E27FC236}">
                <a16:creationId xmlns:a16="http://schemas.microsoft.com/office/drawing/2014/main" id="{B25834EA-71E5-4817-AC96-015DDB34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463040"/>
            <a:ext cx="3977640" cy="2834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B5F62727-8C4B-435E-9D53-BEB6B295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463040"/>
            <a:ext cx="64008" cy="2834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C6FE492-04D6-4495-81F1-AB98BAD1C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2896" y="1591056"/>
            <a:ext cx="35661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G + E, I  →  «дж»</a:t>
            </a:r>
            <a:endParaRPr sz="15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EAA416E-B950-42F6-9EF5-2EE7B602D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2011680"/>
            <a:ext cx="3474720" cy="21214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ge → дже        gi → джі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gelato → джела́то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giro → джі́ро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68267994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BD14D8ED-03F5-43E8-AB19-12D04328E9AA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Як зробити C та G твердими перед E та I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314631F-A57F-4373-88D6-DB93389E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87552"/>
            <a:ext cx="8138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Додаємо H — і звук знову стає твердим</a:t>
            </a:r>
            <a:endParaRPr sz="1200"/>
          </a:p>
        </p:txBody>
      </p:sp>
      <p:sp>
        <p:nvSpPr>
          <p:cNvPr id="4" name="card">
            <a:extLst xmlns:a="http://schemas.openxmlformats.org/drawingml/2006/main">
              <a:ext uri="{FF2B5EF4-FFF2-40B4-BE49-F238E27FC236}">
                <a16:creationId xmlns:a16="http://schemas.microsoft.com/office/drawing/2014/main" id="{EDD99FA7-3DA8-4F37-9F52-C5AC1554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63040"/>
            <a:ext cx="3977640" cy="2194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accent">
            <a:extLst xmlns:a="http://schemas.openxmlformats.org/drawingml/2006/main">
              <a:ext uri="{FF2B5EF4-FFF2-40B4-BE49-F238E27FC236}">
                <a16:creationId xmlns:a16="http://schemas.microsoft.com/office/drawing/2014/main" id="{9103B36D-7E5A-4DDC-8435-E7772A2BD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63040"/>
            <a:ext cx="64008" cy="2194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D84F0AA-DED0-4306-97C5-6EA25A72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1591056"/>
            <a:ext cx="35661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CH  →  «к»</a:t>
            </a:r>
            <a:endParaRPr sz="15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5ECE4CC-8499-4072-90F9-A73F3AF0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011680"/>
            <a:ext cx="3474720" cy="1481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che → ке        chi → кі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perché → перке́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che cosa? → ке ко́за?</a:t>
            </a:r>
            <a:endParaRPr sz="1400"/>
          </a:p>
        </p:txBody>
      </p:sp>
      <p:sp>
        <p:nvSpPr>
          <p:cNvPr id="8" name="card">
            <a:extLst xmlns:a="http://schemas.openxmlformats.org/drawingml/2006/main">
              <a:ext uri="{FF2B5EF4-FFF2-40B4-BE49-F238E27FC236}">
                <a16:creationId xmlns:a16="http://schemas.microsoft.com/office/drawing/2014/main" id="{9006B34A-30F6-43A3-B75A-DBC75C06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463040"/>
            <a:ext cx="3977640" cy="2194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accent">
            <a:extLst xmlns:a="http://schemas.openxmlformats.org/drawingml/2006/main">
              <a:ext uri="{FF2B5EF4-FFF2-40B4-BE49-F238E27FC236}">
                <a16:creationId xmlns:a16="http://schemas.microsoft.com/office/drawing/2014/main" id="{E4849FEF-366B-4498-AD30-B02B4051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463040"/>
            <a:ext cx="64008" cy="2194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25240D87-6F54-4FF9-B86B-7AEA76B93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2896" y="1591056"/>
            <a:ext cx="35661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GH  →  «ґ»</a:t>
            </a:r>
            <a:endParaRPr sz="15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66ABAFA-3808-41E2-8D21-69AE0D36E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2011680"/>
            <a:ext cx="3474720" cy="1481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ghe → ґе        ghi → ґі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spaghetti → спаґе́тті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17A2302-2AFE-436D-A662-3A47A589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977640"/>
            <a:ext cx="8138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H сама по собі не вимовляється: ho → о, hai → ай. Вона лише змінює вимову сусідньої літери.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14388802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D3E430D3-D389-4FE2-A470-6C52B3A467BF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Поєднання SC</a:t>
            </a:r>
            <a:endParaRPr sz="2600"/>
          </a:p>
        </p:txBody>
      </p:sp>
      <p:sp>
        <p:nvSpPr>
          <p:cNvPr id="3" name="card">
            <a:extLst xmlns:a="http://schemas.openxmlformats.org/drawingml/2006/main">
              <a:ext uri="{FF2B5EF4-FFF2-40B4-BE49-F238E27FC236}">
                <a16:creationId xmlns:a16="http://schemas.microsoft.com/office/drawing/2014/main" id="{7E9599D3-AD8D-432D-90E8-6327B824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17320"/>
            <a:ext cx="3977640" cy="23774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accent">
            <a:extLst xmlns:a="http://schemas.openxmlformats.org/drawingml/2006/main">
              <a:ext uri="{FF2B5EF4-FFF2-40B4-BE49-F238E27FC236}">
                <a16:creationId xmlns:a16="http://schemas.microsoft.com/office/drawing/2014/main" id="{F43F669F-2E31-473F-948F-6C76708A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17320"/>
            <a:ext cx="64008" cy="23774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EAFDC67-38CB-4018-AD6C-38184CC37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1545336"/>
            <a:ext cx="35661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SC + A, O, U  →  «ск»</a:t>
            </a:r>
            <a:endParaRPr sz="15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82406BE-A1AF-43C3-B554-62F7496D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965960"/>
            <a:ext cx="3474720" cy="1664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sca · sco · scu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scuola → скуо́ла</a:t>
            </a:r>
            <a:endParaRPr sz="1400"/>
          </a:p>
        </p:txBody>
      </p:sp>
      <p:sp>
        <p:nvSpPr>
          <p:cNvPr id="7" name="card">
            <a:extLst xmlns:a="http://schemas.openxmlformats.org/drawingml/2006/main">
              <a:ext uri="{FF2B5EF4-FFF2-40B4-BE49-F238E27FC236}">
                <a16:creationId xmlns:a16="http://schemas.microsoft.com/office/drawing/2014/main" id="{2E53D774-D482-43AF-B57A-ABEABE872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417320"/>
            <a:ext cx="3977640" cy="23774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472D7C44-1D47-42BF-B601-4F00749D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417320"/>
            <a:ext cx="64008" cy="23774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54BD9E9-5024-41AB-BEDC-B324E3051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2896" y="1545336"/>
            <a:ext cx="35661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SC + E, I  →  «ш»</a:t>
            </a:r>
            <a:endParaRPr sz="15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6BDCB1A-0AA3-4B60-9CF5-5BB9240C7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965960"/>
            <a:ext cx="3474720" cy="1664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sce → ше        sci → ші</a:t>
            </a: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endParaRPr sz="14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scena → ше́на</a:t>
            </a:r>
            <a:endParaRPr sz="1400"/>
          </a:p>
        </p:txBody>
      </p:sp>
      <p:sp>
        <p:nvSpPr>
          <p:cNvPr id="11" name="tip box">
            <a:extLst xmlns:a="http://schemas.openxmlformats.org/drawingml/2006/main">
              <a:ext uri="{FF2B5EF4-FFF2-40B4-BE49-F238E27FC236}">
                <a16:creationId xmlns:a16="http://schemas.microsoft.com/office/drawing/2014/main" id="{168BED60-FB0C-4F9C-88F2-754D12470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023360"/>
            <a:ext cx="8138160" cy="777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424EE32-A821-4B18-AE62-5974B5551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023360"/>
            <a:ext cx="768096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Логіка та сама, що з C і G: перед E та I звук «пом'якшується».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85035118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1824F13B-98F1-4F52-B1DD-E2238A552BC0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Запам'ятай цю таблицю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B7BA832-9FB3-4D6F-B782-12F0AA2C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87552"/>
            <a:ext cx="8138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Це правило знадобиться тобі постійно</a:t>
            </a:r>
            <a:endParaRPr sz="1200"/>
          </a:p>
        </p:txBody>
      </p:sp>
      <p:graphicFrame>
        <p:nvGraphicFramePr>
          <p:cNvPr id="8" name="Table 0"/>
          <p:cNvGraphicFramePr/>
          <p:nvPr/>
        </p:nvGraphicFramePr>
        <p:xfrm>
          <a:off xmlns:a="http://schemas.openxmlformats.org/drawingml/2006/main" x="1005840" y="1371600"/>
          <a:ext xmlns:a="http://schemas.openxmlformats.org/drawingml/2006/main" cx="3291840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45920"/>
                <a:gridCol w="1645920"/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Написання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Вимова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ca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ка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ce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че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ci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чі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che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ке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chi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кі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/>
          <p:nvPr/>
        </p:nvGraphicFramePr>
        <p:xfrm>
          <a:off xmlns:a="http://schemas.openxmlformats.org/drawingml/2006/main" x="4846320" y="1371600"/>
          <a:ext xmlns:a="http://schemas.openxmlformats.org/drawingml/2006/main" cx="3291840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45920"/>
                <a:gridCol w="1645920"/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Написання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Вимова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0B7A3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ga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ґа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ge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дже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gi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джі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ghe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ґе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 b="1">
                          <a:solidFill>
                            <a:srgbClr val="CD212A"/>
                          </a:solidFill>
                          <a:latin typeface="Arial"/>
                          <a:ea typeface="Arial"/>
                          <a:cs typeface="Arial"/>
                        </a:rPr>
                        <a:t>ghi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400">
                          <a:solidFill>
                            <a:srgbClr val="1E2229"/>
                          </a:solidFill>
                          <a:latin typeface="Arial"/>
                          <a:ea typeface="Arial"/>
                          <a:cs typeface="Arial"/>
                        </a:rPr>
                        <a:t>ґі</a:t>
                      </a:r>
                      <a:endParaRPr sz="14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0800" marR="50800" marT="50800" marB="50800" anchor="ctr">
                    <a:lnL w="6350" cmpd="sng">
                      <a:solidFill>
                        <a:srgbClr val="D9DEDB"/>
                      </a:solidFill>
                      <a:prstDash val="solid"/>
                    </a:lnL>
                    <a:lnR w="6350" cmpd="sng">
                      <a:solidFill>
                        <a:srgbClr val="D9DEDB"/>
                      </a:solidFill>
                      <a:prstDash val="solid"/>
                    </a:lnR>
                    <a:lnT w="6350" cmpd="sng">
                      <a:solidFill>
                        <a:srgbClr val="D9DEDB"/>
                      </a:solidFill>
                      <a:prstDash val="solid"/>
                    </a:lnT>
                    <a:lnB w="6350" cmpd="sng">
                      <a:solidFill>
                        <a:srgbClr val="D9DEDB"/>
                      </a:solidFill>
                      <a:prstDash val="solid"/>
                    </a:lnB>
                    <a:solidFill>
                      <a:srgbClr val="F4F6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522971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429886DB-5256-4187-8BF0-F69A848A3DF6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Подвійні приголосні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39C0B99C-C0C0-40C3-B4BF-C822E1827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87552"/>
            <a:ext cx="8138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Довжина звука змінює значення слова</a:t>
            </a:r>
            <a:endParaRPr sz="1200"/>
          </a:p>
        </p:txBody>
      </p:sp>
      <p:sp>
        <p:nvSpPr>
          <p:cNvPr id="4" name="word card">
            <a:extLst xmlns:a="http://schemas.openxmlformats.org/drawingml/2006/main">
              <a:ext uri="{FF2B5EF4-FFF2-40B4-BE49-F238E27FC236}">
                <a16:creationId xmlns:a16="http://schemas.microsoft.com/office/drawing/2014/main" id="{5180C6FE-7850-4B7A-8B77-41D58A4A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371600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word card">
            <a:extLst xmlns:a="http://schemas.openxmlformats.org/drawingml/2006/main">
              <a:ext uri="{FF2B5EF4-FFF2-40B4-BE49-F238E27FC236}">
                <a16:creationId xmlns:a16="http://schemas.microsoft.com/office/drawing/2014/main" id="{17373F8E-D2E1-47E9-ABD6-CA8D48D17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371600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7DD036B-493C-483C-A5F7-AA76DE93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1328"/>
            <a:ext cx="3566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pala</a:t>
            </a:r>
            <a:endParaRPr sz="22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CFFBE60-E464-483B-AFFA-F20D059D0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938528"/>
            <a:ext cx="3566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лопата</a:t>
            </a:r>
            <a:endParaRPr sz="13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892A403-53E4-41A6-86C8-6153B92F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1481328"/>
            <a:ext cx="3566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palla</a:t>
            </a:r>
            <a:endParaRPr sz="2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3FB6336-336D-472B-9F57-378E8C15D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1938528"/>
            <a:ext cx="3566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м'яч</a:t>
            </a:r>
            <a:endParaRPr sz="1300"/>
          </a:p>
        </p:txBody>
      </p:sp>
      <p:sp>
        <p:nvSpPr>
          <p:cNvPr id="10" name="word card">
            <a:extLst xmlns:a="http://schemas.openxmlformats.org/drawingml/2006/main">
              <a:ext uri="{FF2B5EF4-FFF2-40B4-BE49-F238E27FC236}">
                <a16:creationId xmlns:a16="http://schemas.microsoft.com/office/drawing/2014/main" id="{85A97F8D-6A4A-4920-BE9F-527B664FA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606040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word card">
            <a:extLst xmlns:a="http://schemas.openxmlformats.org/drawingml/2006/main">
              <a:ext uri="{FF2B5EF4-FFF2-40B4-BE49-F238E27FC236}">
                <a16:creationId xmlns:a16="http://schemas.microsoft.com/office/drawing/2014/main" id="{FF930753-FA34-4AAE-963D-49238157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606040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1033D7-B67B-4776-A336-07F36D8EF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715768"/>
            <a:ext cx="3566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casa</a:t>
            </a:r>
            <a:endParaRPr sz="2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9A9653E-4B50-42E6-B9FB-791C57BC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172968"/>
            <a:ext cx="3566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будинок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39262B-CA9B-4ABE-AC62-7D7A89B5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715768"/>
            <a:ext cx="3566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cassa</a:t>
            </a:r>
            <a:endParaRPr sz="2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238AB71-1466-4F87-932F-46AEE0E1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172968"/>
            <a:ext cx="3566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каса / ящик</a:t>
            </a:r>
            <a:endParaRPr sz="13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683B51D-975F-423D-B490-491B9318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977640"/>
            <a:ext cx="813816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Подвійну приголосну вимовляй довше й чіткіше. Ідеально опанувати це правило зараз не потрібно — тренуватимемо його на наступних уроках.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59542979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292E369D-B43F-464B-ABC8-08BCAF2C35D9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Усі правила вимови — коротко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FA6969D-6F28-4B4D-9063-79A9E2AEA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87552"/>
            <a:ext cx="8138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Одна сторінка, яку варто тримати перед очима</a:t>
            </a:r>
            <a:endParaRPr sz="1200"/>
          </a:p>
        </p:txBody>
      </p:sp>
      <p:sp>
        <p:nvSpPr>
          <p:cNvPr id="4" name="rule row">
            <a:extLst xmlns:a="http://schemas.openxmlformats.org/drawingml/2006/main">
              <a:ext uri="{FF2B5EF4-FFF2-40B4-BE49-F238E27FC236}">
                <a16:creationId xmlns:a16="http://schemas.microsoft.com/office/drawing/2014/main" id="{F6754749-5873-4999-9230-F1E7659C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80160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accent">
            <a:extLst xmlns:a="http://schemas.openxmlformats.org/drawingml/2006/main">
              <a:ext uri="{FF2B5EF4-FFF2-40B4-BE49-F238E27FC236}">
                <a16:creationId xmlns:a16="http://schemas.microsoft.com/office/drawing/2014/main" id="{D3CC1CA1-03A4-4C30-B35D-3640E60F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80160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DDDF829-7015-44BC-A005-B4D578452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1280160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 + A / O / U</a:t>
            </a:r>
            <a:endParaRPr sz="12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7888095-8E41-4DDD-A975-8E267847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1280160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→ К</a:t>
            </a:r>
            <a:endParaRPr sz="12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41314E-0125-4A5B-B7AA-168EEF2C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1528" y="1280160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casa → каза</a:t>
            </a:r>
            <a:endParaRPr sz="1050"/>
          </a:p>
        </p:txBody>
      </p:sp>
      <p:sp>
        <p:nvSpPr>
          <p:cNvPr id="9" name="rule row">
            <a:extLst xmlns:a="http://schemas.openxmlformats.org/drawingml/2006/main">
              <a:ext uri="{FF2B5EF4-FFF2-40B4-BE49-F238E27FC236}">
                <a16:creationId xmlns:a16="http://schemas.microsoft.com/office/drawing/2014/main" id="{7CBE2A85-88D2-497B-87E6-2FB957F9E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280160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accent">
            <a:extLst xmlns:a="http://schemas.openxmlformats.org/drawingml/2006/main">
              <a:ext uri="{FF2B5EF4-FFF2-40B4-BE49-F238E27FC236}">
                <a16:creationId xmlns:a16="http://schemas.microsoft.com/office/drawing/2014/main" id="{3CCD412E-09DC-4EFA-AFFF-8FB598092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280160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C5A9AE6-9222-4A80-96D0-E9AE5A92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1280160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 + E / I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0667015B-6C6D-4806-8B61-19A1FFF0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280160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→ Ч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32ACEEB-8846-4E28-A895-27D34A94A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1280160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cena → чена</a:t>
            </a:r>
            <a:endParaRPr sz="1050"/>
          </a:p>
        </p:txBody>
      </p:sp>
      <p:sp>
        <p:nvSpPr>
          <p:cNvPr id="14" name="rule row">
            <a:extLst xmlns:a="http://schemas.openxmlformats.org/drawingml/2006/main">
              <a:ext uri="{FF2B5EF4-FFF2-40B4-BE49-F238E27FC236}">
                <a16:creationId xmlns:a16="http://schemas.microsoft.com/office/drawing/2014/main" id="{91FD6032-77A7-4461-80DD-A2C12BCD5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38528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accent">
            <a:extLst xmlns:a="http://schemas.openxmlformats.org/drawingml/2006/main">
              <a:ext uri="{FF2B5EF4-FFF2-40B4-BE49-F238E27FC236}">
                <a16:creationId xmlns:a16="http://schemas.microsoft.com/office/drawing/2014/main" id="{E7133527-9986-47C4-825C-3F1731E5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38528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F3589146-6A84-4CA8-9A93-4AD7F523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1938528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CH + E / I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59528DD-81C4-4EC7-91C7-E0A65526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1938528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→ К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63CB736-960B-4DC4-A7EC-4FFABC38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1528" y="1938528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chi → кі</a:t>
            </a:r>
            <a:endParaRPr sz="1050"/>
          </a:p>
        </p:txBody>
      </p:sp>
      <p:sp>
        <p:nvSpPr>
          <p:cNvPr id="19" name="rule row">
            <a:extLst xmlns:a="http://schemas.openxmlformats.org/drawingml/2006/main">
              <a:ext uri="{FF2B5EF4-FFF2-40B4-BE49-F238E27FC236}">
                <a16:creationId xmlns:a16="http://schemas.microsoft.com/office/drawing/2014/main" id="{5D3BF5D9-7D92-438D-9D73-42C9A7413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938528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accent">
            <a:extLst xmlns:a="http://schemas.openxmlformats.org/drawingml/2006/main">
              <a:ext uri="{FF2B5EF4-FFF2-40B4-BE49-F238E27FC236}">
                <a16:creationId xmlns:a16="http://schemas.microsoft.com/office/drawing/2014/main" id="{1C8561B7-C72B-48AC-AF1C-B25B5AD1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938528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A166AD2-EC6B-4BF6-9FA7-EAFBDB6B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1938528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G + A / O / U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7BBAF91C-0C6A-4AB8-BD8D-E4D47B0E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938528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→ Ґ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1C64DF1-69C8-4521-A2BD-965B1F04C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1938528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gatto → ґатто</a:t>
            </a:r>
            <a:endParaRPr sz="1050"/>
          </a:p>
        </p:txBody>
      </p:sp>
      <p:sp>
        <p:nvSpPr>
          <p:cNvPr id="24" name="rule row">
            <a:extLst xmlns:a="http://schemas.openxmlformats.org/drawingml/2006/main">
              <a:ext uri="{FF2B5EF4-FFF2-40B4-BE49-F238E27FC236}">
                <a16:creationId xmlns:a16="http://schemas.microsoft.com/office/drawing/2014/main" id="{09F57E3B-479C-4C97-8E4A-C850EEFC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596896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accent">
            <a:extLst xmlns:a="http://schemas.openxmlformats.org/drawingml/2006/main">
              <a:ext uri="{FF2B5EF4-FFF2-40B4-BE49-F238E27FC236}">
                <a16:creationId xmlns:a16="http://schemas.microsoft.com/office/drawing/2014/main" id="{56BC3225-6A23-4A08-9120-0783C8E02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596896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32A95E4-AAA4-4BA8-A3A6-98E1DD99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596896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G + E / I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E69DDE3D-D04C-4BFB-8BFA-F6D407DB9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2596896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→ ДЖ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B2FF9C1F-3EF6-4828-92BF-024410F72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1528" y="2596896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gelato → джелато</a:t>
            </a:r>
            <a:endParaRPr sz="1050"/>
          </a:p>
        </p:txBody>
      </p:sp>
      <p:sp>
        <p:nvSpPr>
          <p:cNvPr id="29" name="rule row">
            <a:extLst xmlns:a="http://schemas.openxmlformats.org/drawingml/2006/main">
              <a:ext uri="{FF2B5EF4-FFF2-40B4-BE49-F238E27FC236}">
                <a16:creationId xmlns:a16="http://schemas.microsoft.com/office/drawing/2014/main" id="{34B57E93-AB8D-49D4-AD06-068D16C6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596896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accent">
            <a:extLst xmlns:a="http://schemas.openxmlformats.org/drawingml/2006/main">
              <a:ext uri="{FF2B5EF4-FFF2-40B4-BE49-F238E27FC236}">
                <a16:creationId xmlns:a16="http://schemas.microsoft.com/office/drawing/2014/main" id="{717EC2F2-E00F-40BA-965E-5AB682E0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596896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88EDC011-714B-459C-929C-DCFE5644D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596896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GH + E / I</a:t>
            </a:r>
            <a:endParaRPr sz="1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A0B82C7E-A1DD-41B5-953E-2D9DFB06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596896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→ Ґ</a:t>
            </a:r>
            <a:endParaRPr sz="12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9AB2AE30-B67A-4C52-A35D-530C2CB8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2596896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spaghetti → спаґетті</a:t>
            </a:r>
            <a:endParaRPr sz="1050"/>
          </a:p>
        </p:txBody>
      </p:sp>
      <p:sp>
        <p:nvSpPr>
          <p:cNvPr id="34" name="rule row">
            <a:extLst xmlns:a="http://schemas.openxmlformats.org/drawingml/2006/main">
              <a:ext uri="{FF2B5EF4-FFF2-40B4-BE49-F238E27FC236}">
                <a16:creationId xmlns:a16="http://schemas.microsoft.com/office/drawing/2014/main" id="{8EC71A96-3E13-4707-8A57-4C8E9546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255264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accent">
            <a:extLst xmlns:a="http://schemas.openxmlformats.org/drawingml/2006/main">
              <a:ext uri="{FF2B5EF4-FFF2-40B4-BE49-F238E27FC236}">
                <a16:creationId xmlns:a16="http://schemas.microsoft.com/office/drawing/2014/main" id="{B30DB8FA-4B57-4E09-A197-4E6C3529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255264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CF7BF15A-C009-4D9D-A087-4A46A04C6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3255264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SC + A / O / U</a:t>
            </a:r>
            <a:endParaRPr sz="12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902B6C49-E365-472B-BDCF-4D567F82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3255264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→ СК</a:t>
            </a:r>
            <a:endParaRPr sz="12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1BEA99A5-15E7-4DF6-BA61-2216E4A9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1528" y="3255264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scuola → скуола</a:t>
            </a:r>
            <a:endParaRPr sz="1050"/>
          </a:p>
        </p:txBody>
      </p:sp>
      <p:sp>
        <p:nvSpPr>
          <p:cNvPr id="39" name="rule row">
            <a:extLst xmlns:a="http://schemas.openxmlformats.org/drawingml/2006/main">
              <a:ext uri="{FF2B5EF4-FFF2-40B4-BE49-F238E27FC236}">
                <a16:creationId xmlns:a16="http://schemas.microsoft.com/office/drawing/2014/main" id="{A9AC8B30-A43A-40E4-8FAA-800243BC9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255264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accent">
            <a:extLst xmlns:a="http://schemas.openxmlformats.org/drawingml/2006/main">
              <a:ext uri="{FF2B5EF4-FFF2-40B4-BE49-F238E27FC236}">
                <a16:creationId xmlns:a16="http://schemas.microsoft.com/office/drawing/2014/main" id="{8E0F6225-0A2B-4E3A-8180-5CE897C6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255264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0D93A443-BC0C-427A-8AB5-46037594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255264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SC + E / I</a:t>
            </a:r>
            <a:endParaRPr sz="12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A1789E0D-471B-45AB-9C04-0E841162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255264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→ Ш</a:t>
            </a:r>
            <a:endParaRPr sz="120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6B4457AE-881E-43E4-A403-6AAAEE4E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3255264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scena → шена</a:t>
            </a:r>
            <a:endParaRPr sz="1050"/>
          </a:p>
        </p:txBody>
      </p:sp>
      <p:sp>
        <p:nvSpPr>
          <p:cNvPr id="44" name="rule row">
            <a:extLst xmlns:a="http://schemas.openxmlformats.org/drawingml/2006/main">
              <a:ext uri="{FF2B5EF4-FFF2-40B4-BE49-F238E27FC236}">
                <a16:creationId xmlns:a16="http://schemas.microsoft.com/office/drawing/2014/main" id="{7D0642A9-9346-450A-AD82-D4267BEE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913632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5" name="accent">
            <a:extLst xmlns:a="http://schemas.openxmlformats.org/drawingml/2006/main">
              <a:ext uri="{FF2B5EF4-FFF2-40B4-BE49-F238E27FC236}">
                <a16:creationId xmlns:a16="http://schemas.microsoft.com/office/drawing/2014/main" id="{E361A7F1-E3D2-4039-BEFF-FEF9DC962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913632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69B4D7E1-3F0D-4311-AEC4-E9AF94CC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3913632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H</a:t>
            </a:r>
            <a:endParaRPr sz="120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30BFB64F-8720-48CA-8A88-488FE53A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3913632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→ не читається</a:t>
            </a:r>
            <a:endParaRPr sz="1200"/>
          </a:p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5B07788E-1494-43F0-8064-45D63272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1528" y="3913632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ho → о</a:t>
            </a:r>
            <a:endParaRPr sz="1050"/>
          </a:p>
        </p:txBody>
      </p:sp>
      <p:sp>
        <p:nvSpPr>
          <p:cNvPr id="49" name="rule row">
            <a:extLst xmlns:a="http://schemas.openxmlformats.org/drawingml/2006/main">
              <a:ext uri="{FF2B5EF4-FFF2-40B4-BE49-F238E27FC236}">
                <a16:creationId xmlns:a16="http://schemas.microsoft.com/office/drawing/2014/main" id="{48170869-5380-4242-BC31-F19CAA48C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913632"/>
            <a:ext cx="397764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0" name="accent">
            <a:extLst xmlns:a="http://schemas.openxmlformats.org/drawingml/2006/main">
              <a:ext uri="{FF2B5EF4-FFF2-40B4-BE49-F238E27FC236}">
                <a16:creationId xmlns:a16="http://schemas.microsoft.com/office/drawing/2014/main" id="{574E456F-D986-492A-AD84-26FD885B4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913632"/>
            <a:ext cx="64008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FD081F9A-1FB1-49A7-B509-553644E85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913632"/>
            <a:ext cx="14173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Подвійна приголосна</a:t>
            </a:r>
            <a:endParaRPr sz="120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7B1E98E8-856E-468B-A761-1BBD2A74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913632"/>
            <a:ext cx="914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→ довше</a:t>
            </a:r>
            <a:endParaRPr sz="120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EE799482-623E-436F-974D-BF897C301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3913632"/>
            <a:ext cx="132588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570"/>
                </a:solidFill>
                <a:latin typeface="Arial"/>
                <a:ea typeface="Arial"/>
                <a:cs typeface="Arial"/>
              </a:rPr>
              <a:t>palla ≠ pala</a:t>
            </a:r>
            <a:endParaRPr sz="1050"/>
          </a:p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7730B355-079E-4D63-B545-8E899FFE1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590288"/>
            <a:ext cx="8138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Голосні читаються майже як українські: A — а, E — е, I — і, O — о, U — у.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54916167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38F49264-CD12-4ECD-9097-B85EC3F5CC0F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Граматика: дві корисні конструкції</a:t>
            </a:r>
            <a:endParaRPr sz="2600"/>
          </a:p>
        </p:txBody>
      </p:sp>
      <p:sp>
        <p:nvSpPr>
          <p:cNvPr id="3" name="frame">
            <a:extLst xmlns:a="http://schemas.openxmlformats.org/drawingml/2006/main">
              <a:ext uri="{FF2B5EF4-FFF2-40B4-BE49-F238E27FC236}">
                <a16:creationId xmlns:a16="http://schemas.microsoft.com/office/drawing/2014/main" id="{5DE19035-D26E-45E1-8036-142378CB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325880"/>
            <a:ext cx="3977640" cy="2651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875">
            <a:solidFill>
              <a:srgbClr val="0B7A3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2CEB31F-24A2-4BF8-8D55-C5D9838B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554480"/>
            <a:ext cx="356616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Come stai?</a:t>
            </a:r>
            <a:endParaRPr sz="26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5ED23F3-2EE4-4F1C-9A13-5717328A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148840"/>
            <a:ext cx="3566160" cy="1691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8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Come = як</a:t>
            </a:r>
            <a:endParaRPr sz="1500"/>
          </a:p>
          <a:p xmlns:a="http://schemas.openxmlformats.org/drawingml/2006/main">
            <a:pPr marL="0" indent="0">
              <a:lnSpc>
                <a:spcPts val="28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stai = ти є / перебуваєш</a:t>
            </a:r>
            <a:endParaRPr sz="1500"/>
          </a:p>
          <a:p xmlns:a="http://schemas.openxmlformats.org/drawingml/2006/main">
            <a:pPr marL="0" indent="0">
              <a:lnSpc>
                <a:spcPts val="2800"/>
              </a:lnSpc>
              <a:buNone/>
            </a:pPr>
            <a:endParaRPr sz="1500"/>
          </a:p>
          <a:p xmlns:a="http://schemas.openxmlformats.org/drawingml/2006/main">
            <a:pPr marL="0" indent="0">
              <a:lnSpc>
                <a:spcPts val="2800"/>
              </a:lnSpc>
              <a:buNone/>
            </a:pPr>
            <a:r>
              <a:rPr sz="15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Come stai? = Як ти? / Як справи?</a:t>
            </a:r>
            <a:endParaRPr sz="1500"/>
          </a:p>
        </p:txBody>
      </p:sp>
      <p:sp>
        <p:nvSpPr>
          <p:cNvPr id="6" name="frame">
            <a:extLst xmlns:a="http://schemas.openxmlformats.org/drawingml/2006/main">
              <a:ext uri="{FF2B5EF4-FFF2-40B4-BE49-F238E27FC236}">
                <a16:creationId xmlns:a16="http://schemas.microsoft.com/office/drawing/2014/main" id="{B778DCC8-C8BD-4827-A061-6568702B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325880"/>
            <a:ext cx="3977640" cy="2651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875">
            <a:solidFill>
              <a:srgbClr val="CD212A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CC95894-1271-4A03-99EE-CFF3A658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1554480"/>
            <a:ext cx="356616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6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E tu?</a:t>
            </a:r>
            <a:endParaRPr sz="26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0EBE26E-4A93-4799-A52D-B43D1507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148840"/>
            <a:ext cx="3566160" cy="1691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8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E = і / а</a:t>
            </a:r>
            <a:endParaRPr sz="1500"/>
          </a:p>
          <a:p xmlns:a="http://schemas.openxmlformats.org/drawingml/2006/main">
            <a:pPr marL="0" indent="0">
              <a:lnSpc>
                <a:spcPts val="28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tu = ти</a:t>
            </a:r>
            <a:endParaRPr sz="1500"/>
          </a:p>
          <a:p xmlns:a="http://schemas.openxmlformats.org/drawingml/2006/main">
            <a:pPr marL="0" indent="0">
              <a:lnSpc>
                <a:spcPts val="2800"/>
              </a:lnSpc>
              <a:buNone/>
            </a:pPr>
            <a:endParaRPr sz="1500"/>
          </a:p>
          <a:p xmlns:a="http://schemas.openxmlformats.org/drawingml/2006/main">
            <a:pPr marL="0" indent="0">
              <a:lnSpc>
                <a:spcPts val="2800"/>
              </a:lnSpc>
              <a:buNone/>
            </a:pPr>
            <a:r>
              <a:rPr sz="15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E tu? = А ти?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604522679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1">
            <a:extLst xmlns:a="http://schemas.openxmlformats.org/drawingml/2006/main">
              <a:ext uri="{FF2B5EF4-FFF2-40B4-BE49-F238E27FC236}">
                <a16:creationId xmlns:a16="http://schemas.microsoft.com/office/drawing/2014/main" id="{54D58E38-660A-4B7E-AA75-C002CEABF63D}"/>
              </a:ext>
            </a:extLst>
          </p:cNvPr>
          <p:cNvSpPr>
            <a:spLocks xmlns:a="http://schemas.openxmlformats.org/drawingml/2006/main" noGrp="1"/>
          </p:cNvSpPr>
          <p:nvPr>
            <p:ph type="title" idx="101" hasCustomPrompt="1"/>
          </p:nvPr>
        </p:nvSpPr>
        <p:spPr>
          <a:xfrm xmlns:a="http://schemas.openxmlformats.org/drawingml/2006/main">
            <a:off x="731520" y="1920240"/>
            <a:ext cx="768096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Діалоги та практика</a:t>
            </a:r>
            <a:endParaRPr sz="3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89E641E-AA7A-4D58-B89B-DC43D9345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971800"/>
            <a:ext cx="76809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E6F0E9"/>
                </a:solidFill>
                <a:latin typeface="Arial"/>
                <a:ea typeface="Arial"/>
                <a:cs typeface="Arial"/>
              </a:rPr>
              <a:t>Слухай, читай уголос, повторюй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1893308391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867BCF76-3B34-4F03-869B-085FD06F8C89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Діалог 1 — неформальна ситуація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6BE569A-8A60-4897-9455-FB7E8A648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88720"/>
            <a:ext cx="868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Marco</a:t>
            </a:r>
            <a:endParaRPr sz="1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620D0F3-1632-42C0-B63E-75320A9C4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1188720"/>
            <a:ext cx="22860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Ciao!</a:t>
            </a:r>
            <a:endParaRPr sz="1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7FF7C5C-488C-4F28-981E-091DFEAC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118872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Привіт!</a:t>
            </a:r>
            <a:endParaRPr sz="1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1827ED0-D4D9-4248-8F70-1B014773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91640"/>
            <a:ext cx="868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Anna</a:t>
            </a:r>
            <a:endParaRPr sz="12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98E3FA8-0971-4565-B3CE-41AE69FA6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1691640"/>
            <a:ext cx="22860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Ciao!</a:t>
            </a:r>
            <a:endParaRPr sz="14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EC409AE-7756-4A79-A14C-568DC3BB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169164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Привіт!</a:t>
            </a:r>
            <a:endParaRPr sz="1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55676A9-8374-4621-87D7-29A6F9C2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194560"/>
            <a:ext cx="868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Marco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A50684E-DF83-4947-81F5-1242F9C45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2194560"/>
            <a:ext cx="22860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Come stai?</a:t>
            </a:r>
            <a:endParaRPr sz="14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E1A2E1F-1D79-49F0-AA4D-345CCD3D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219456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Як справи?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0EE295B0-0A90-437B-A515-737C8847F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697480"/>
            <a:ext cx="868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Anna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16075BD-A883-40D4-BA0E-8B81BB039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2697480"/>
            <a:ext cx="22860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Bene, grazie. E tu?</a:t>
            </a:r>
            <a:endParaRPr sz="14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36E7FF-1F47-429C-8F1E-8D661CBC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269748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Добре, дякую. А ти?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B61949A-475C-487F-8FEB-A5F8DCA04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200400"/>
            <a:ext cx="868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Marco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40790FF-0EE3-4E67-A85A-FD5079FD2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200400"/>
            <a:ext cx="22860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Molto bene, grazie!</a:t>
            </a:r>
            <a:endParaRPr sz="14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1CDC42C-8D95-45EA-84FA-E34582D3E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320040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Дуже добре, дякую!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CFC41B3-FADA-4AB5-80BB-37EAF931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703320"/>
            <a:ext cx="868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Anna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3F1BA248-01D7-4247-A70F-D9F5A712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703320"/>
            <a:ext cx="22860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A presto!</a:t>
            </a:r>
            <a:endParaRPr sz="14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EFCC671-9337-4835-9A84-886DD0A42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370332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 скорого!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912341F-4D7F-474F-838C-19DEE5D47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206240"/>
            <a:ext cx="868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Marco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09B324E5-57BE-4C61-9C0B-3C6F1BC37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206240"/>
            <a:ext cx="22860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A presto!</a:t>
            </a:r>
            <a:endParaRPr sz="14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B34FA5E-A8D8-406D-9941-C6300C83C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420624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 скорого!</a:t>
            </a:r>
            <a:endParaRPr sz="1200"/>
          </a:p>
        </p:txBody>
      </p:sp>
      <p:pic>
        <p:nvPicPr>
          <p:cNvPr id="4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ce7f788bb14046"/>
          <a:srcRect xmlns:a="http://schemas.openxmlformats.org/drawingml/2006/main" l="25714" t="0" r="25714" b="0"/>
          <a:stretch xmlns:a="http://schemas.openxmlformats.org/drawingml/2006/main"/>
        </p:blipFill>
        <p:spPr>
          <a:xfrm xmlns:a="http://schemas.openxmlformats.org/drawingml/2006/main">
            <a:off x="6309360" y="1188720"/>
            <a:ext cx="2331720" cy="3200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60000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FFBE4F92-7A8E-4D8C-8CD0-B12F362F3C10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Діалог 2 — формальна ситуація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6BC1D65-D230-4713-84BC-5439A7F4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88720"/>
            <a:ext cx="3657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A</a:t>
            </a:r>
            <a:endParaRPr sz="1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BD87C42-8CCE-42B8-A97F-1DADEB100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88720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Buongiorno!</a:t>
            </a:r>
            <a:endParaRPr sz="1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D6369E4-3DDC-4CDC-81A6-E2B1D6970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1188720"/>
            <a:ext cx="4892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Добрий день!</a:t>
            </a:r>
            <a:endParaRPr sz="1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C6AF7E6-D34F-46A4-A8EF-3120536CC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27632"/>
            <a:ext cx="3657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B</a:t>
            </a:r>
            <a:endParaRPr sz="12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B0CD4B1B-6871-46FF-BB38-94D405491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27632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Buongiorno!</a:t>
            </a:r>
            <a:endParaRPr sz="14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D16AD1C-5A4A-4B45-AC1C-490F90657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1627632"/>
            <a:ext cx="4892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Добрий день!</a:t>
            </a:r>
            <a:endParaRPr sz="1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5A62CF1-2727-49A5-828B-F75CE1FD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66544"/>
            <a:ext cx="3657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A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26420CE-CBC7-4499-AF2C-8F42B62C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66544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Come sta?</a:t>
            </a:r>
            <a:endParaRPr sz="14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BA62342-109C-4D37-BDF0-AA6961288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2066544"/>
            <a:ext cx="4892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Як Ви?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EC7FD16-045C-44EB-B01C-97827527C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505456"/>
            <a:ext cx="3657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B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CF15AAA-2583-42F6-AD6C-7A7079A8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05456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Bene, grazie. E Lei?</a:t>
            </a:r>
            <a:endParaRPr sz="14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1B367035-8104-448D-9A8C-9E1A29BB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2505456"/>
            <a:ext cx="4892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Добре, дякую. А Ви?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66AB243-8D50-476D-B9FB-E470650FD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944368"/>
            <a:ext cx="3657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A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2F3CC6E-FCA5-43A7-A699-7478F472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44368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Molto bene, grazie.</a:t>
            </a:r>
            <a:endParaRPr sz="14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D8654FE-61B9-4A75-9B0E-0FA3EBB7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2944368"/>
            <a:ext cx="4892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Дуже добре, дякую.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C2A43322-33F8-411B-B24C-FE002A26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383280"/>
            <a:ext cx="3657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B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9EE8CC7B-19EB-4CD6-ABCE-B46D044D0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83280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Arrivederci!</a:t>
            </a:r>
            <a:endParaRPr sz="14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50874C9-C7C4-4D1B-B96C-45A52FDFC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3383280"/>
            <a:ext cx="4892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 побачення!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0FE80F6-6980-401D-8CA9-AB87AB9C1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822192"/>
            <a:ext cx="3657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A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967BBD56-B97F-4119-82CC-F6F90C743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22192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Arrivederci!</a:t>
            </a:r>
            <a:endParaRPr sz="14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65771BC3-E2C9-4578-83BD-F11481D8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3822192"/>
            <a:ext cx="4892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B6570"/>
                </a:solidFill>
                <a:latin typeface="Arial"/>
                <a:ea typeface="Arial"/>
                <a:cs typeface="Arial"/>
              </a:rPr>
              <a:t>До побачення!</a:t>
            </a:r>
            <a:endParaRPr sz="1200"/>
          </a:p>
        </p:txBody>
      </p:sp>
      <p:sp>
        <p:nvSpPr>
          <p:cNvPr id="24" name="tip box">
            <a:extLst xmlns:a="http://schemas.openxmlformats.org/drawingml/2006/main">
              <a:ext uri="{FF2B5EF4-FFF2-40B4-BE49-F238E27FC236}">
                <a16:creationId xmlns:a16="http://schemas.microsoft.com/office/drawing/2014/main" id="{3927752C-75AE-4B31-9484-BF9B4ED9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297680"/>
            <a:ext cx="8138160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57AD9769-61D1-4F2B-A0EB-CBD63373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97680"/>
            <a:ext cx="76809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Запам'ятай:  tu → ти → неформально   ·   Lei → Ви → формально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527775294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13DD7CB5-9D1A-418E-8AD8-D44DA32828DB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Аудіювання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3D87FB2B-3966-404D-963A-FDE8CCF0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87552"/>
            <a:ext cx="8138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Спочатку прочитай фрази вголос, потім закрий переклад і зрозумій зміст лише з італійського тексту</a:t>
            </a:r>
            <a:endParaRPr sz="1200"/>
          </a:p>
        </p:txBody>
      </p:sp>
      <p:sp>
        <p:nvSpPr>
          <p:cNvPr id="4" name="text box">
            <a:extLst xmlns:a="http://schemas.openxmlformats.org/drawingml/2006/main">
              <a:ext uri="{FF2B5EF4-FFF2-40B4-BE49-F238E27FC236}">
                <a16:creationId xmlns:a16="http://schemas.microsoft.com/office/drawing/2014/main" id="{62418C8C-8745-4332-A16E-FDE7EE01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63040"/>
            <a:ext cx="3977640" cy="2926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accent">
            <a:extLst xmlns:a="http://schemas.openxmlformats.org/drawingml/2006/main">
              <a:ext uri="{FF2B5EF4-FFF2-40B4-BE49-F238E27FC236}">
                <a16:creationId xmlns:a16="http://schemas.microsoft.com/office/drawing/2014/main" id="{92524AE7-CA47-4D72-BC30-46FFB3932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63040"/>
            <a:ext cx="64008" cy="2926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0E129E6-5892-49B5-9436-850A5C64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600200"/>
            <a:ext cx="3566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Текст для прослуховування</a:t>
            </a:r>
            <a:endParaRPr sz="13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F784505-03B4-487E-ACB0-9C643F31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011680"/>
            <a:ext cx="3566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Ciao!</a:t>
            </a:r>
            <a:endParaRPr sz="15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Come stai?</a:t>
            </a:r>
            <a:endParaRPr sz="15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Bene, grazie.</a:t>
            </a:r>
            <a:endParaRPr sz="15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E tu?</a:t>
            </a:r>
            <a:endParaRPr sz="15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Molto bene!</a:t>
            </a:r>
            <a:endParaRPr sz="1500"/>
          </a:p>
          <a:p xmlns:a="http://schemas.openxmlformats.org/drawingml/2006/main">
            <a:pPr marL="0" indent="0">
              <a:lnSpc>
                <a:spcPts val="2400"/>
              </a:lnSpc>
              <a:buNone/>
            </a:pPr>
            <a:r>
              <a:rPr sz="1500">
                <a:solidFill>
                  <a:srgbClr val="1E2229"/>
                </a:solidFill>
                <a:latin typeface="Arial"/>
                <a:ea typeface="Arial"/>
                <a:cs typeface="Arial"/>
              </a:rPr>
              <a:t>A domani!</a:t>
            </a:r>
            <a:endParaRPr sz="1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3519D6D-E8E2-4763-8E50-CF6BA1D6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600200"/>
            <a:ext cx="39776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Завдання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F6B28A7-6F7A-4468-85DF-8B1AED23A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011680"/>
            <a:ext cx="3977640" cy="2011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spcAft>
                <a:spcPts val="400"/>
              </a:spcAft>
              <a:buNone/>
            </a:pPr>
            <a:r>
              <a:rPr sz="1400">
                <a:solidFill>
                  <a:srgbClr val="5B6570"/>
                </a:solidFill>
                <a:latin typeface="Arial"/>
                <a:ea typeface="Arial"/>
                <a:cs typeface="Arial"/>
              </a:rPr>
              <a:t>Визнач, які слова ти почув / почула:</a:t>
            </a:r>
            <a:endParaRPr sz="1400"/>
          </a:p>
          <a:p xmlns:a="http://schemas.openxmlformats.org/drawingml/2006/main">
            <a:pPr marL="0" indent="0">
              <a:spcAft>
                <a:spcPts val="400"/>
              </a:spcAft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1. Привіт</a:t>
            </a:r>
            <a:endParaRPr sz="1400"/>
          </a:p>
          <a:p xmlns:a="http://schemas.openxmlformats.org/drawingml/2006/main">
            <a:pPr marL="0" indent="0">
              <a:spcAft>
                <a:spcPts val="400"/>
              </a:spcAft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2. Дякую</a:t>
            </a:r>
            <a:endParaRPr sz="1400"/>
          </a:p>
          <a:p xmlns:a="http://schemas.openxmlformats.org/drawingml/2006/main">
            <a:pPr marL="0" indent="0">
              <a:spcAft>
                <a:spcPts val="400"/>
              </a:spcAft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3. Як ти?</a:t>
            </a:r>
            <a:endParaRPr sz="1400"/>
          </a:p>
          <a:p xmlns:a="http://schemas.openxmlformats.org/drawingml/2006/main">
            <a:pPr marL="0" indent="0">
              <a:spcAft>
                <a:spcPts val="400"/>
              </a:spcAft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4. До завтра</a:t>
            </a:r>
            <a:endParaRPr sz="1400"/>
          </a:p>
          <a:p xmlns:a="http://schemas.openxmlformats.org/drawingml/2006/main">
            <a:pPr marL="0" indent="0">
              <a:spcAft>
                <a:spcPts val="400"/>
              </a:spcAft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5. Дуже добре</a:t>
            </a:r>
            <a:endParaRPr sz="14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2B993EF-A0F4-4AEC-99A6-A7DD044C8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4069080"/>
            <a:ext cx="39776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Після цього прочитай текст уголос 3 рази.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60612650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701B7F61-88A1-4C80-9D77-3A562E17141A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Читання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7D90EEB-36DC-451C-8951-E6BB5721E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34440"/>
            <a:ext cx="39319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Легкі слова</a:t>
            </a:r>
            <a:endParaRPr sz="1400"/>
          </a:p>
        </p:txBody>
      </p:sp>
      <p:sp>
        <p:nvSpPr>
          <p:cNvPr id="4" name="word chip">
            <a:extLst xmlns:a="http://schemas.openxmlformats.org/drawingml/2006/main">
              <a:ext uri="{FF2B5EF4-FFF2-40B4-BE49-F238E27FC236}">
                <a16:creationId xmlns:a16="http://schemas.microsoft.com/office/drawing/2014/main" id="{2AC9920A-C0B4-4F6C-8F3B-EAE6C69A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45920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08341BF-EBBF-414E-A386-9B8501AE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45920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casa</a:t>
            </a:r>
            <a:endParaRPr sz="1400"/>
          </a:p>
        </p:txBody>
      </p:sp>
      <p:sp>
        <p:nvSpPr>
          <p:cNvPr id="6" name="word chip">
            <a:extLst xmlns:a="http://schemas.openxmlformats.org/drawingml/2006/main">
              <a:ext uri="{FF2B5EF4-FFF2-40B4-BE49-F238E27FC236}">
                <a16:creationId xmlns:a16="http://schemas.microsoft.com/office/drawing/2014/main" id="{A0D3AFA6-B6A9-46BA-8521-98DE6446D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1645920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70092E04-FEC6-4CBA-8671-B639BBE9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1645920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mamma</a:t>
            </a:r>
            <a:endParaRPr sz="1400"/>
          </a:p>
        </p:txBody>
      </p:sp>
      <p:sp>
        <p:nvSpPr>
          <p:cNvPr id="8" name="word chip">
            <a:extLst xmlns:a="http://schemas.openxmlformats.org/drawingml/2006/main">
              <a:ext uri="{FF2B5EF4-FFF2-40B4-BE49-F238E27FC236}">
                <a16:creationId xmlns:a16="http://schemas.microsoft.com/office/drawing/2014/main" id="{B030245D-6DE8-45DA-B4EA-D0AA4D3B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121408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C429C92-C9A5-4A4B-80A3-A3A837483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121408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papà</a:t>
            </a:r>
            <a:endParaRPr sz="1400"/>
          </a:p>
        </p:txBody>
      </p:sp>
      <p:sp>
        <p:nvSpPr>
          <p:cNvPr id="10" name="word chip">
            <a:extLst xmlns:a="http://schemas.openxmlformats.org/drawingml/2006/main">
              <a:ext uri="{FF2B5EF4-FFF2-40B4-BE49-F238E27FC236}">
                <a16:creationId xmlns:a16="http://schemas.microsoft.com/office/drawing/2014/main" id="{463DBB90-8734-4C17-885A-40B54A1D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121408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CCF2EC1-7975-4541-9475-48369639C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121408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vino</a:t>
            </a:r>
            <a:endParaRPr sz="1400"/>
          </a:p>
        </p:txBody>
      </p:sp>
      <p:sp>
        <p:nvSpPr>
          <p:cNvPr id="12" name="word chip">
            <a:extLst xmlns:a="http://schemas.openxmlformats.org/drawingml/2006/main">
              <a:ext uri="{FF2B5EF4-FFF2-40B4-BE49-F238E27FC236}">
                <a16:creationId xmlns:a16="http://schemas.microsoft.com/office/drawing/2014/main" id="{63DED000-0646-434C-8059-544EC3C78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596896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ADC0A2C-5541-4C99-81EA-E5E7EC09B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596896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sole</a:t>
            </a:r>
            <a:endParaRPr sz="1400"/>
          </a:p>
        </p:txBody>
      </p:sp>
      <p:sp>
        <p:nvSpPr>
          <p:cNvPr id="14" name="word chip">
            <a:extLst xmlns:a="http://schemas.openxmlformats.org/drawingml/2006/main">
              <a:ext uri="{FF2B5EF4-FFF2-40B4-BE49-F238E27FC236}">
                <a16:creationId xmlns:a16="http://schemas.microsoft.com/office/drawing/2014/main" id="{A783A4DC-5B15-4ED4-A815-D2127BE56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596896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A6821EA-47E8-426E-BD84-BD05A843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596896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luna</a:t>
            </a:r>
            <a:endParaRPr sz="1400"/>
          </a:p>
        </p:txBody>
      </p:sp>
      <p:sp>
        <p:nvSpPr>
          <p:cNvPr id="16" name="word chip">
            <a:extLst xmlns:a="http://schemas.openxmlformats.org/drawingml/2006/main">
              <a:ext uri="{FF2B5EF4-FFF2-40B4-BE49-F238E27FC236}">
                <a16:creationId xmlns:a16="http://schemas.microsoft.com/office/drawing/2014/main" id="{48F90393-9E88-4C0E-BCAF-6D0E77F3A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072384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07579D3-363E-418D-A6B3-66A7B4884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072384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pane</a:t>
            </a:r>
            <a:endParaRPr sz="1400"/>
          </a:p>
        </p:txBody>
      </p:sp>
      <p:sp>
        <p:nvSpPr>
          <p:cNvPr id="18" name="word chip">
            <a:extLst xmlns:a="http://schemas.openxmlformats.org/drawingml/2006/main">
              <a:ext uri="{FF2B5EF4-FFF2-40B4-BE49-F238E27FC236}">
                <a16:creationId xmlns:a16="http://schemas.microsoft.com/office/drawing/2014/main" id="{3FB05322-1624-4249-B95B-BD801D9B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072384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F5C8DC3-1C30-4514-BAA7-A8675C77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072384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cinema</a:t>
            </a:r>
            <a:endParaRPr sz="1400"/>
          </a:p>
        </p:txBody>
      </p:sp>
      <p:sp>
        <p:nvSpPr>
          <p:cNvPr id="20" name="word chip">
            <a:extLst xmlns:a="http://schemas.openxmlformats.org/drawingml/2006/main">
              <a:ext uri="{FF2B5EF4-FFF2-40B4-BE49-F238E27FC236}">
                <a16:creationId xmlns:a16="http://schemas.microsoft.com/office/drawing/2014/main" id="{A552A374-1DCD-4E64-967B-AEF6E8832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47872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65317535-9CD1-46AC-8678-EA30D6410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47872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gelato</a:t>
            </a:r>
            <a:endParaRPr sz="1400"/>
          </a:p>
        </p:txBody>
      </p:sp>
      <p:sp>
        <p:nvSpPr>
          <p:cNvPr id="22" name="word chip">
            <a:extLst xmlns:a="http://schemas.openxmlformats.org/drawingml/2006/main">
              <a:ext uri="{FF2B5EF4-FFF2-40B4-BE49-F238E27FC236}">
                <a16:creationId xmlns:a16="http://schemas.microsoft.com/office/drawing/2014/main" id="{86C5BA44-2771-4677-A877-7656CE73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547872"/>
            <a:ext cx="18745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6C1D75F-E146-44BD-80E7-3EC5A650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547872"/>
            <a:ext cx="18745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E2229"/>
                </a:solidFill>
                <a:latin typeface="Arial"/>
                <a:ea typeface="Arial"/>
                <a:cs typeface="Arial"/>
              </a:rPr>
              <a:t>scuola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C828925-18A5-499A-A619-D6265698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234440"/>
            <a:ext cx="39776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Спробуй прочитати самостійно</a:t>
            </a:r>
            <a:endParaRPr sz="14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7B6CD3F-FFBC-4309-BAFB-0B11AF25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645920"/>
            <a:ext cx="3977640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5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Ciao, Anna!</a:t>
            </a:r>
            <a:endParaRPr sz="15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5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Buongiorno!</a:t>
            </a:r>
            <a:endParaRPr sz="15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5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Come stai?</a:t>
            </a:r>
            <a:endParaRPr sz="15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5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Sto bene, grazie.</a:t>
            </a:r>
            <a:endParaRPr sz="15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5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A domani!</a:t>
            </a:r>
            <a:endParaRPr sz="1500"/>
          </a:p>
        </p:txBody>
      </p:sp>
      <p:sp>
        <p:nvSpPr>
          <p:cNvPr id="26" name="mini text box">
            <a:extLst xmlns:a="http://schemas.openxmlformats.org/drawingml/2006/main">
              <a:ext uri="{FF2B5EF4-FFF2-40B4-BE49-F238E27FC236}">
                <a16:creationId xmlns:a16="http://schemas.microsoft.com/office/drawing/2014/main" id="{92879629-2555-4DC4-8014-69BEDE574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200400"/>
            <a:ext cx="3977640" cy="1417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CD65B7E-2076-4F30-A277-950D7E1C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0"/>
            <a:ext cx="35661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Міні-текст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D410345-CABC-4A11-8F65-071304B3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566160"/>
            <a:ext cx="35661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1600"/>
              </a:lnSpc>
              <a:buNone/>
            </a:pPr>
            <a:r>
              <a:rPr sz="1200">
                <a:solidFill>
                  <a:srgbClr val="1E2229"/>
                </a:solidFill>
                <a:latin typeface="Arial"/>
                <a:ea typeface="Arial"/>
                <a:cs typeface="Arial"/>
              </a:rPr>
              <a:t>Ciao! Mi chiamo Anna.</a:t>
            </a:r>
            <a:endParaRPr sz="1200"/>
          </a:p>
          <a:p xmlns:a="http://schemas.openxmlformats.org/drawingml/2006/main">
            <a:pPr marL="0" indent="0">
              <a:lnSpc>
                <a:spcPts val="1600"/>
              </a:lnSpc>
              <a:buNone/>
            </a:pPr>
            <a:r>
              <a:rPr sz="1200">
                <a:solidFill>
                  <a:srgbClr val="1E2229"/>
                </a:solidFill>
                <a:latin typeface="Arial"/>
                <a:ea typeface="Arial"/>
                <a:cs typeface="Arial"/>
              </a:rPr>
              <a:t>Buongiorno! Come stai?</a:t>
            </a:r>
            <a:endParaRPr sz="1200"/>
          </a:p>
          <a:p xmlns:a="http://schemas.openxmlformats.org/drawingml/2006/main">
            <a:pPr marL="0" indent="0">
              <a:lnSpc>
                <a:spcPts val="1600"/>
              </a:lnSpc>
              <a:buNone/>
            </a:pPr>
            <a:r>
              <a:rPr sz="1200">
                <a:solidFill>
                  <a:srgbClr val="1E2229"/>
                </a:solidFill>
                <a:latin typeface="Arial"/>
                <a:ea typeface="Arial"/>
                <a:cs typeface="Arial"/>
              </a:rPr>
              <a:t>Bene, grazie. E tu?</a:t>
            </a:r>
            <a:endParaRPr sz="1200"/>
          </a:p>
          <a:p xmlns:a="http://schemas.openxmlformats.org/drawingml/2006/main">
            <a:pPr marL="0" indent="0">
              <a:lnSpc>
                <a:spcPts val="1600"/>
              </a:lnSpc>
              <a:buNone/>
            </a:pPr>
            <a:r>
              <a:rPr sz="1200">
                <a:solidFill>
                  <a:srgbClr val="1E2229"/>
                </a:solidFill>
                <a:latin typeface="Arial"/>
                <a:ea typeface="Arial"/>
                <a:cs typeface="Arial"/>
              </a:rPr>
              <a:t>Molto bene! A presto!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59921077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83776A47-38E8-4A09-9751-AF32FFE78898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Вправи 1–2. Переклади</a:t>
            </a:r>
            <a:endParaRPr sz="2600"/>
          </a:p>
        </p:txBody>
      </p:sp>
      <p:sp>
        <p:nvSpPr>
          <p:cNvPr id="3" name="exercise box">
            <a:extLst xmlns:a="http://schemas.openxmlformats.org/drawingml/2006/main">
              <a:ext uri="{FF2B5EF4-FFF2-40B4-BE49-F238E27FC236}">
                <a16:creationId xmlns:a16="http://schemas.microsoft.com/office/drawing/2014/main" id="{2C3551BD-178A-449B-A18F-FC2CDE169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34440"/>
            <a:ext cx="3977640" cy="3383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header bar">
            <a:extLst xmlns:a="http://schemas.openxmlformats.org/drawingml/2006/main">
              <a:ext uri="{FF2B5EF4-FFF2-40B4-BE49-F238E27FC236}">
                <a16:creationId xmlns:a16="http://schemas.microsoft.com/office/drawing/2014/main" id="{2B8FC52E-B50F-42DA-AFF2-FF4A7FDE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34440"/>
            <a:ext cx="397764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B69A0AF-6F54-40DF-A7DA-C8694E14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4440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Вправа 1. Переклади українською</a:t>
            </a:r>
            <a:endParaRPr sz="13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8A1B173-DF6D-4C25-841F-F34360D8D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10512"/>
            <a:ext cx="3474720" cy="2697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1. Ciao!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2. Buongiorno!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3. Buonasera!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4. Come stai?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5. Bene, grazie.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6. E tu?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7. A domani!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8. Arrivederci!</a:t>
            </a:r>
            <a:endParaRPr sz="1300"/>
          </a:p>
        </p:txBody>
      </p:sp>
      <p:sp>
        <p:nvSpPr>
          <p:cNvPr id="7" name="exercise box">
            <a:extLst xmlns:a="http://schemas.openxmlformats.org/drawingml/2006/main">
              <a:ext uri="{FF2B5EF4-FFF2-40B4-BE49-F238E27FC236}">
                <a16:creationId xmlns:a16="http://schemas.microsoft.com/office/drawing/2014/main" id="{3E479CAE-0B8A-4BBF-94CA-1CD286F39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234440"/>
            <a:ext cx="3977640" cy="3383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header bar">
            <a:extLst xmlns:a="http://schemas.openxmlformats.org/drawingml/2006/main">
              <a:ext uri="{FF2B5EF4-FFF2-40B4-BE49-F238E27FC236}">
                <a16:creationId xmlns:a16="http://schemas.microsoft.com/office/drawing/2014/main" id="{6D05DFD3-E628-4D55-B358-E3D0D6F0B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234440"/>
            <a:ext cx="397764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F495B7A-724F-49BB-AA5C-23178986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1234440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Вправа 2. Переклади італійською</a:t>
            </a:r>
            <a:endParaRPr sz="13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91564882-9D4A-4E37-BF19-7FCB31ED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810512"/>
            <a:ext cx="3474720" cy="2697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1. Привіт!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2. Добрий день!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3. Як справи?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4. Добре, дякую.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5. А ти?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6. До завтра!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7. До побачення!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8. До скорого!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437360947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8473EC0C-E9B3-40EF-80C8-E5378BDB0F29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Вправа 3. Вибери правильний варіант</a:t>
            </a:r>
            <a:endParaRPr sz="2600"/>
          </a:p>
        </p:txBody>
      </p:sp>
      <p:sp>
        <p:nvSpPr>
          <p:cNvPr id="3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AFD45930-AAEF-47F6-A15A-92CEF40A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80160"/>
            <a:ext cx="3977640" cy="1463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accent">
            <a:extLst xmlns:a="http://schemas.openxmlformats.org/drawingml/2006/main">
              <a:ext uri="{FF2B5EF4-FFF2-40B4-BE49-F238E27FC236}">
                <a16:creationId xmlns:a16="http://schemas.microsoft.com/office/drawing/2014/main" id="{005056CF-DC6D-4EEF-A72D-DDA9D6C9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80160"/>
            <a:ext cx="64008" cy="1463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7F7A667-C948-443A-BF40-09AEB292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89888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1. «Привіт!» до друга:</a:t>
            </a:r>
            <a:endParaRPr sz="13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5758C0F-0A11-4CB1-BE9A-2BE8BDE1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783080"/>
            <a:ext cx="36118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Arrivederci    b) Ciao    c) Buonanotte</a:t>
            </a:r>
            <a:endParaRPr sz="1300"/>
          </a:p>
        </p:txBody>
      </p:sp>
      <p:sp>
        <p:nvSpPr>
          <p:cNvPr id="7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4532DB2C-F096-48BF-822E-52DC9E1C8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280160"/>
            <a:ext cx="3977640" cy="1463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DB2A24F2-144D-472C-8F4F-25AFABE2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280160"/>
            <a:ext cx="64008" cy="1463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C557318-318D-4586-B3C8-5B7F57A9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1389888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2. «Добрий день!»:</a:t>
            </a:r>
            <a:endParaRPr sz="13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0762BB0-8D4F-4F68-ACAB-09EA7AC21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1783080"/>
            <a:ext cx="36118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Buongiorno    b) A presto    c) Ciao</a:t>
            </a:r>
            <a:endParaRPr sz="1300"/>
          </a:p>
        </p:txBody>
      </p:sp>
      <p:sp>
        <p:nvSpPr>
          <p:cNvPr id="11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D020262E-7A5F-4F3C-91F5-78FA6F2F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971800"/>
            <a:ext cx="3977640" cy="1463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accent">
            <a:extLst xmlns:a="http://schemas.openxmlformats.org/drawingml/2006/main">
              <a:ext uri="{FF2B5EF4-FFF2-40B4-BE49-F238E27FC236}">
                <a16:creationId xmlns:a16="http://schemas.microsoft.com/office/drawing/2014/main" id="{AC17F0E7-B1A8-4FA0-BE71-E5C5BC4D0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971800"/>
            <a:ext cx="64008" cy="1463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1D04B5B-AC08-4A1E-91CA-6E000A2E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081528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3. «Як справи?»: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6DD62518-BCBA-41BB-9C26-FD320483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474720"/>
            <a:ext cx="36118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Grazie    b) Come stai?    c) Arrivederci</a:t>
            </a:r>
            <a:endParaRPr sz="1300"/>
          </a:p>
        </p:txBody>
      </p:sp>
      <p:sp>
        <p:nvSpPr>
          <p:cNvPr id="15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3DDBB12E-DB6B-4AB3-B349-AB564D0C8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971800"/>
            <a:ext cx="3977640" cy="1463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accent">
            <a:extLst xmlns:a="http://schemas.openxmlformats.org/drawingml/2006/main">
              <a:ext uri="{FF2B5EF4-FFF2-40B4-BE49-F238E27FC236}">
                <a16:creationId xmlns:a16="http://schemas.microsoft.com/office/drawing/2014/main" id="{EB60C78D-963C-4BAD-ABF4-B3B8C265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971800"/>
            <a:ext cx="64008" cy="1463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1FBC473-2429-4680-9F59-D4E9E6B4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081528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4. «Дякую»:</a:t>
            </a:r>
            <a:endParaRPr sz="13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C9FECAF-3EAB-4652-AB97-EF96980B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474720"/>
            <a:ext cx="36118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Grazie    b) Bene    c) Salve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773249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9F494D6C-FF87-450A-955E-FC0E0F729814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Вправа 4. Вимова  ·  Усна практика</a:t>
            </a:r>
            <a:endParaRPr sz="2600"/>
          </a:p>
        </p:txBody>
      </p:sp>
      <p:sp>
        <p:nvSpPr>
          <p:cNvPr id="3" name="box">
            <a:extLst xmlns:a="http://schemas.openxmlformats.org/drawingml/2006/main">
              <a:ext uri="{FF2B5EF4-FFF2-40B4-BE49-F238E27FC236}">
                <a16:creationId xmlns:a16="http://schemas.microsoft.com/office/drawing/2014/main" id="{60FA79F1-CB5F-401E-8738-4BB937AB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34440"/>
            <a:ext cx="3977640" cy="3291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8142284-C669-409D-9CB0-9C2F176BF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0"/>
            <a:ext cx="3566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Прочитай уголос</a:t>
            </a:r>
            <a:endParaRPr sz="1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48D99D1-96B2-42F5-817E-F44D91C0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783080"/>
            <a:ext cx="3566160" cy="2606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ca — ce — ci — che — chi</a:t>
            </a:r>
            <a:endParaRPr sz="13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ga — ge — gi — ghe — ghi</a:t>
            </a:r>
            <a:endParaRPr sz="13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sca — sce — sci — sco — scu</a:t>
            </a:r>
            <a:endParaRPr sz="13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endParaRPr sz="13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casa — cena — cinema — che — chi</a:t>
            </a:r>
            <a:endParaRPr sz="13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gatto — gelato — giro — spaghetti</a:t>
            </a:r>
            <a:endParaRPr sz="1300"/>
          </a:p>
          <a:p xmlns:a="http://schemas.openxmlformats.org/drawingml/2006/main">
            <a:pPr marL="0" indent="0">
              <a:lnSpc>
                <a:spcPts val="2200"/>
              </a:lnSpc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scuola — scena</a:t>
            </a:r>
            <a:endParaRPr sz="13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09A263A-BA6F-4E86-A32B-678314B9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371600"/>
            <a:ext cx="39776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Усна практика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095B28E-B5A3-4C2E-B7F3-1EDBF5895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783080"/>
            <a:ext cx="3977640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1. Привітайся.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2. Запитай, як справи.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3. Скажи, що в тебе все добре.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4. Запитай: «А ти?»</a:t>
            </a:r>
            <a:endParaRPr sz="1300"/>
          </a:p>
          <a:p xmlns:a="http://schemas.openxmlformats.org/drawingml/2006/main">
            <a:pPr marL="0" indent="0">
              <a:spcAft>
                <a:spcPts val="300"/>
              </a:spcAft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5. Попрощайся.</a:t>
            </a:r>
            <a:endParaRPr sz="1300"/>
          </a:p>
        </p:txBody>
      </p:sp>
      <p:sp>
        <p:nvSpPr>
          <p:cNvPr id="8" name="model box">
            <a:extLst xmlns:a="http://schemas.openxmlformats.org/drawingml/2006/main">
              <a:ext uri="{FF2B5EF4-FFF2-40B4-BE49-F238E27FC236}">
                <a16:creationId xmlns:a16="http://schemas.microsoft.com/office/drawing/2014/main" id="{C3A33E74-3976-4119-8501-D215A90C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383280"/>
            <a:ext cx="397764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30AE8FB-FC8E-4618-89D1-B7A859EBE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383280"/>
            <a:ext cx="352044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000"/>
              </a:lnSpc>
              <a:buNone/>
            </a:pPr>
            <a:r>
              <a:rPr sz="125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Модель:</a:t>
            </a:r>
            <a:endParaRPr sz="1250"/>
          </a:p>
          <a:p xmlns:a="http://schemas.openxmlformats.org/drawingml/2006/main">
            <a:pPr marL="0" indent="0">
              <a:lnSpc>
                <a:spcPts val="2000"/>
              </a:lnSpc>
              <a:buNone/>
            </a:pPr>
            <a:r>
              <a:rPr sz="125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Ciao! Come stai?</a:t>
            </a:r>
            <a:endParaRPr sz="1250"/>
          </a:p>
          <a:p xmlns:a="http://schemas.openxmlformats.org/drawingml/2006/main">
            <a:pPr marL="0" indent="0">
              <a:lnSpc>
                <a:spcPts val="2000"/>
              </a:lnSpc>
              <a:buNone/>
            </a:pPr>
            <a:r>
              <a:rPr sz="125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Bene, grazie. E tu?</a:t>
            </a:r>
            <a:endParaRPr sz="1250"/>
          </a:p>
          <a:p xmlns:a="http://schemas.openxmlformats.org/drawingml/2006/main">
            <a:pPr marL="0" indent="0">
              <a:lnSpc>
                <a:spcPts val="2000"/>
              </a:lnSpc>
              <a:buNone/>
            </a:pPr>
            <a:r>
              <a:rPr sz="125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A presto!</a:t>
            </a:r>
            <a:endParaRPr sz="1250"/>
          </a:p>
        </p:txBody>
      </p:sp>
    </p:spTree>
    <p:extLst>
      <p:ext uri="{BB962C8B-B14F-4D97-AF65-F5344CB8AC3E}">
        <p14:creationId xmlns:p14="http://schemas.microsoft.com/office/powerpoint/2010/main" val="1556589964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C43DFCC8-42A6-4D75-B867-63FBF3E8F428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Домашнє завдання</a:t>
            </a:r>
            <a:endParaRPr sz="2600"/>
          </a:p>
        </p:txBody>
      </p:sp>
      <p:sp>
        <p:nvSpPr>
          <p:cNvPr id="3" name="task row">
            <a:extLst xmlns:a="http://schemas.openxmlformats.org/drawingml/2006/main">
              <a:ext uri="{FF2B5EF4-FFF2-40B4-BE49-F238E27FC236}">
                <a16:creationId xmlns:a16="http://schemas.microsoft.com/office/drawing/2014/main" id="{3A941EEE-95EC-4B46-B999-EDEE38B53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34440"/>
            <a:ext cx="8138160" cy="749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accent">
            <a:extLst xmlns:a="http://schemas.openxmlformats.org/drawingml/2006/main">
              <a:ext uri="{FF2B5EF4-FFF2-40B4-BE49-F238E27FC236}">
                <a16:creationId xmlns:a16="http://schemas.microsoft.com/office/drawing/2014/main" id="{693E1D22-F986-412F-B05D-1F5B1C54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34440"/>
            <a:ext cx="64008" cy="749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F82FA1E-3B4E-442A-A67D-15C536B74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34440"/>
            <a:ext cx="1554480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1 · Алфавіт</a:t>
            </a:r>
            <a:endParaRPr sz="13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7D2C500-206D-4834-B7A3-26E6E7325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1289304"/>
            <a:ext cx="61722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1E2229"/>
                </a:solidFill>
                <a:latin typeface="Arial"/>
                <a:ea typeface="Arial"/>
                <a:cs typeface="Arial"/>
              </a:rPr>
              <a:t>Вивчи 21 літеру. Особлива увага: C, G, H, Q, R, Z.</a:t>
            </a:r>
            <a:endParaRPr sz="1150"/>
          </a:p>
        </p:txBody>
      </p:sp>
      <p:sp>
        <p:nvSpPr>
          <p:cNvPr id="7" name="task row">
            <a:extLst xmlns:a="http://schemas.openxmlformats.org/drawingml/2006/main">
              <a:ext uri="{FF2B5EF4-FFF2-40B4-BE49-F238E27FC236}">
                <a16:creationId xmlns:a16="http://schemas.microsoft.com/office/drawing/2014/main" id="{A4C6B9B8-CDDF-4EDC-8120-B63E3238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103120"/>
            <a:ext cx="8138160" cy="749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C134B367-010A-45FB-915C-79B6E06A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103120"/>
            <a:ext cx="64008" cy="749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08CD272-D913-4F3E-B757-A36C811EA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103120"/>
            <a:ext cx="1554480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2 · Вимова</a:t>
            </a:r>
            <a:endParaRPr sz="13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40D22B1-756F-4584-8F32-7264BB56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2157984"/>
            <a:ext cx="61722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1E2229"/>
                </a:solidFill>
                <a:latin typeface="Arial"/>
                <a:ea typeface="Arial"/>
                <a:cs typeface="Arial"/>
              </a:rPr>
              <a:t>C+A/O/U → К · C+E/I → Ч · CH+E/I → К</a:t>
            </a:r>
            <a:endParaRPr sz="1150"/>
          </a:p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1E2229"/>
                </a:solidFill>
                <a:latin typeface="Arial"/>
                <a:ea typeface="Arial"/>
                <a:cs typeface="Arial"/>
              </a:rPr>
              <a:t>G+A/O/U → Ґ · G+E/I → ДЖ · GH+E/I → Ґ · SC+E/I → Ш</a:t>
            </a:r>
            <a:endParaRPr sz="1150"/>
          </a:p>
        </p:txBody>
      </p:sp>
      <p:sp>
        <p:nvSpPr>
          <p:cNvPr id="11" name="task row">
            <a:extLst xmlns:a="http://schemas.openxmlformats.org/drawingml/2006/main">
              <a:ext uri="{FF2B5EF4-FFF2-40B4-BE49-F238E27FC236}">
                <a16:creationId xmlns:a16="http://schemas.microsoft.com/office/drawing/2014/main" id="{59EAACAF-2A50-42BF-BA2B-E4E1CD53A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971800"/>
            <a:ext cx="8138160" cy="749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accent">
            <a:extLst xmlns:a="http://schemas.openxmlformats.org/drawingml/2006/main">
              <a:ext uri="{FF2B5EF4-FFF2-40B4-BE49-F238E27FC236}">
                <a16:creationId xmlns:a16="http://schemas.microsoft.com/office/drawing/2014/main" id="{0AECC3CC-2B4C-47F9-9C2B-54B3EA5B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971800"/>
            <a:ext cx="64008" cy="749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1A6CA4E-BC44-4143-826E-FEEF6E637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971800"/>
            <a:ext cx="1554480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3 · Слова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E500A51-29AC-48A3-B4E3-0ED3D87E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3026664"/>
            <a:ext cx="61722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1E2229"/>
                </a:solidFill>
                <a:latin typeface="Arial"/>
                <a:ea typeface="Arial"/>
                <a:cs typeface="Arial"/>
              </a:rPr>
              <a:t>Ciao · Buongiorno · Buonasera · Salve · Arrivederci · A presto · A domani · Come stai? · Bene, grazie. · E tu?</a:t>
            </a:r>
            <a:endParaRPr sz="1150"/>
          </a:p>
        </p:txBody>
      </p:sp>
      <p:sp>
        <p:nvSpPr>
          <p:cNvPr id="15" name="task row">
            <a:extLst xmlns:a="http://schemas.openxmlformats.org/drawingml/2006/main">
              <a:ext uri="{FF2B5EF4-FFF2-40B4-BE49-F238E27FC236}">
                <a16:creationId xmlns:a16="http://schemas.microsoft.com/office/drawing/2014/main" id="{A35FA985-104E-48E9-A36E-DF285C39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840480"/>
            <a:ext cx="8138160" cy="749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accent">
            <a:extLst xmlns:a="http://schemas.openxmlformats.org/drawingml/2006/main">
              <a:ext uri="{FF2B5EF4-FFF2-40B4-BE49-F238E27FC236}">
                <a16:creationId xmlns:a16="http://schemas.microsoft.com/office/drawing/2014/main" id="{8ED49374-830B-40E5-800F-D415FB413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840480"/>
            <a:ext cx="64008" cy="749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BCA3A5C-F06D-416E-9609-BE8BE9F7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840480"/>
            <a:ext cx="1554480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4 · Говоріння</a:t>
            </a:r>
            <a:endParaRPr sz="13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29220D6-3F32-4575-A3FB-524FBF18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3895344"/>
            <a:ext cx="61722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1E2229"/>
                </a:solidFill>
                <a:latin typeface="Arial"/>
                <a:ea typeface="Arial"/>
                <a:cs typeface="Arial"/>
              </a:rPr>
              <a:t>Запиши себе на телефон: «Ciao! Come stai? Bene, grazie. E tu? Molto bene! A presto!» Прослухай і повтори.</a:t>
            </a:r>
            <a:endParaRPr sz="1150"/>
          </a:p>
        </p:txBody>
      </p:sp>
    </p:spTree>
    <p:extLst>
      <p:ext uri="{BB962C8B-B14F-4D97-AF65-F5344CB8AC3E}">
        <p14:creationId xmlns:p14="http://schemas.microsoft.com/office/powerpoint/2010/main" val="435282826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2387AC7C-2941-4913-8694-3790EF0321DA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Міні-тест  (1–6)</a:t>
            </a:r>
            <a:endParaRPr sz="2600"/>
          </a:p>
        </p:txBody>
      </p:sp>
      <p:sp>
        <p:nvSpPr>
          <p:cNvPr id="3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A34F5F38-ECE5-48A3-8D2A-76761F34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88720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F052E51-B4F7-4616-B5A9-447C44E7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61872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1. Що означає «Ciao»?</a:t>
            </a:r>
            <a:endParaRPr sz="12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209FBBF-2D57-4123-A034-417298B5D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Дякую    b) Привіт / Бувай    c) Добраніч</a:t>
            </a:r>
            <a:endParaRPr sz="1150"/>
          </a:p>
        </p:txBody>
      </p:sp>
      <p:sp>
        <p:nvSpPr>
          <p:cNvPr id="6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3FA3B772-7941-4365-BE5E-AAB630A2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188720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A4297A4-0FC7-4F9E-BDD7-AF20C9C0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1261872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2. Як сказати «Добрий день»?</a:t>
            </a:r>
            <a:endParaRPr sz="12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F201FC3-3325-410C-8793-10CD1F9F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1600200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Buongiorno    b) Buonanotte    c) A presto</a:t>
            </a:r>
            <a:endParaRPr sz="1150"/>
          </a:p>
        </p:txBody>
      </p:sp>
      <p:sp>
        <p:nvSpPr>
          <p:cNvPr id="9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2C06CFE0-C043-4B52-8987-EF39D8497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359152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29ADC69-A86C-4DAE-A58E-6DF247E2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2304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3. «Як справи?» неформально: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D042708-172E-40F7-8AFC-F02A6CEFF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70632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Come sta?    b) Come stai?    c) Come Lei?</a:t>
            </a:r>
            <a:endParaRPr sz="1150"/>
          </a:p>
        </p:txBody>
      </p:sp>
      <p:sp>
        <p:nvSpPr>
          <p:cNvPr id="12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DA4229DF-B9C6-4CFF-B4EF-CF5683AAE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359152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AFC7688-C850-4308-B18D-2421D86B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2432304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4. Що означає «Grazie»?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833BA55-90A0-4D47-AF22-2D7B16890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2770632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Будь ласка    b) Дякую    c) Добре</a:t>
            </a:r>
            <a:endParaRPr sz="1150"/>
          </a:p>
        </p:txBody>
      </p:sp>
      <p:sp>
        <p:nvSpPr>
          <p:cNvPr id="15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7D05295B-848F-444C-B0D2-F1022F63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29584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EE74274-11F1-4369-89F7-D724FCAC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02736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5. Як сказати «А ти?»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1CA8005-8EF5-41CA-BAE4-77713D72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1064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E tu?    b) E Lei?    c) Tu bene?</a:t>
            </a:r>
            <a:endParaRPr sz="1150"/>
          </a:p>
        </p:txBody>
      </p:sp>
      <p:sp>
        <p:nvSpPr>
          <p:cNvPr id="18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F469D90D-9187-4A4B-82DB-5F3E03BA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529584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59030EC3-570D-445F-B566-006F38DB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3602736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6. Як читається ce?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A385DDB-6B61-49EF-9AF9-F215EDD51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3941064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ке    b) че    c) ше</a:t>
            </a:r>
            <a:endParaRPr sz="1150"/>
          </a:p>
        </p:txBody>
      </p:sp>
    </p:spTree>
    <p:extLst>
      <p:ext uri="{BB962C8B-B14F-4D97-AF65-F5344CB8AC3E}">
        <p14:creationId xmlns:p14="http://schemas.microsoft.com/office/powerpoint/2010/main" val="11620235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D5F8DED6-ED89-4B13-8FE8-343BC41BB82D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Міні-тест  (7–10)</a:t>
            </a:r>
            <a:endParaRPr sz="2600"/>
          </a:p>
        </p:txBody>
      </p:sp>
      <p:sp>
        <p:nvSpPr>
          <p:cNvPr id="3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A4C0FB67-E216-483E-99E6-884F638F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88720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3187E6F-B7AA-4E84-B987-5673334B0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61872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7. Як читається chi?</a:t>
            </a:r>
            <a:endParaRPr sz="12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102D6E3-D778-4E9E-876C-0B100B6D3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кі    b) чі    c) ґі</a:t>
            </a:r>
            <a:endParaRPr sz="1150"/>
          </a:p>
        </p:txBody>
      </p:sp>
      <p:sp>
        <p:nvSpPr>
          <p:cNvPr id="6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C57E4727-051F-4784-8144-83E2DA56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188720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8032F20-DCE5-4B5B-AC89-50F57D1E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1261872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8. Як читається che?</a:t>
            </a:r>
            <a:endParaRPr sz="12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7388B9B-EE71-4481-B0DB-A8EF180B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1600200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че    b) ке    c) ше</a:t>
            </a:r>
            <a:endParaRPr sz="1150"/>
          </a:p>
        </p:txBody>
      </p:sp>
      <p:sp>
        <p:nvSpPr>
          <p:cNvPr id="9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155EE940-8748-4964-9B54-AD252161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359152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8C5A453-B862-4147-9353-3F9D3E7D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2304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9. Як читається gi?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144E5229-CCBC-45B2-8830-16764DAC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70632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кі    b) джі    c) ґі</a:t>
            </a:r>
            <a:endParaRPr sz="1150"/>
          </a:p>
        </p:txBody>
      </p:sp>
      <p:sp>
        <p:nvSpPr>
          <p:cNvPr id="12" name="question card">
            <a:extLst xmlns:a="http://schemas.openxmlformats.org/drawingml/2006/main">
              <a:ext uri="{FF2B5EF4-FFF2-40B4-BE49-F238E27FC236}">
                <a16:creationId xmlns:a16="http://schemas.microsoft.com/office/drawing/2014/main" id="{A8BAC20E-1E6E-401C-A70B-DC0F32C48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359152"/>
            <a:ext cx="3977640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BB76068-2FA7-4BD2-856D-23B39DDC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2432304"/>
            <a:ext cx="3611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10. Як сказати «До завтра»?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678A17D-838F-4218-8A2B-E34D2137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2770632"/>
            <a:ext cx="3611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5B6570"/>
                </a:solidFill>
                <a:latin typeface="Arial"/>
                <a:ea typeface="Arial"/>
                <a:cs typeface="Arial"/>
              </a:rPr>
              <a:t>a) A presto    b) A domani    c) Arrivederci</a:t>
            </a:r>
            <a:endParaRPr sz="1150"/>
          </a:p>
        </p:txBody>
      </p:sp>
      <p:sp>
        <p:nvSpPr>
          <p:cNvPr id="15" name="tip box">
            <a:extLst xmlns:a="http://schemas.openxmlformats.org/drawingml/2006/main">
              <a:ext uri="{FF2B5EF4-FFF2-40B4-BE49-F238E27FC236}">
                <a16:creationId xmlns:a16="http://schemas.microsoft.com/office/drawing/2014/main" id="{1F0340B1-B115-4C6E-9CCF-2687E04E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66160"/>
            <a:ext cx="8138160" cy="1097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875">
            <a:solidFill>
              <a:srgbClr val="0B7A3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ECB75C8B-EE3D-47B4-9371-596E2AFCF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657600"/>
            <a:ext cx="75895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Як перевірити себе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77B7960-BE4A-475F-99BB-A769FCB89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977640"/>
            <a:ext cx="75895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Прочитай кожну відповідь уголос італійською. Якщо ти впевнено вимовляєш ce, chi, gi та ghi — правила C і G засвоєні.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126419636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40DA18F0-1709-4CBA-BE74-AA4315708A2D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Відповіді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C2569E0-7960-4506-AF6E-FB0C6B5F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87552"/>
            <a:ext cx="8138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Перевір себе після виконання вправ і міні-тесту</a:t>
            </a:r>
            <a:endParaRPr sz="1200"/>
          </a:p>
        </p:txBody>
      </p:sp>
      <p:sp>
        <p:nvSpPr>
          <p:cNvPr id="4" name="answer panel">
            <a:extLst xmlns:a="http://schemas.openxmlformats.org/drawingml/2006/main">
              <a:ext uri="{FF2B5EF4-FFF2-40B4-BE49-F238E27FC236}">
                <a16:creationId xmlns:a16="http://schemas.microsoft.com/office/drawing/2014/main" id="{EA9AB45C-344D-4C5F-B0DC-E181EB0EF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80160"/>
            <a:ext cx="3977640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header bar">
            <a:extLst xmlns:a="http://schemas.openxmlformats.org/drawingml/2006/main">
              <a:ext uri="{FF2B5EF4-FFF2-40B4-BE49-F238E27FC236}">
                <a16:creationId xmlns:a16="http://schemas.microsoft.com/office/drawing/2014/main" id="{B36BCC62-B123-4E51-A9FF-8ACF9EA36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80160"/>
            <a:ext cx="397764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9E5C3B-FF9D-4517-9723-5D1B8349D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0160"/>
            <a:ext cx="36576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Вправа 1 — українською</a:t>
            </a:r>
            <a:endParaRPr sz="1200"/>
          </a:p>
        </p:txBody>
      </p:sp>
      <p:sp>
        <p:nvSpPr>
          <p:cNvPr id="7" name="answer panel">
            <a:extLst xmlns:a="http://schemas.openxmlformats.org/drawingml/2006/main">
              <a:ext uri="{FF2B5EF4-FFF2-40B4-BE49-F238E27FC236}">
                <a16:creationId xmlns:a16="http://schemas.microsoft.com/office/drawing/2014/main" id="{070F86AD-C81A-442D-8347-5F3CAC1D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280160"/>
            <a:ext cx="3977640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header bar">
            <a:extLst xmlns:a="http://schemas.openxmlformats.org/drawingml/2006/main">
              <a:ext uri="{FF2B5EF4-FFF2-40B4-BE49-F238E27FC236}">
                <a16:creationId xmlns:a16="http://schemas.microsoft.com/office/drawing/2014/main" id="{83B2486B-37B8-44B4-9886-160A4A6B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280160"/>
            <a:ext cx="397764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B8DC9C1C-D9D0-40EB-BAFE-BF17CACFC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1280160"/>
            <a:ext cx="36576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Вправа 2 — італійською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9A583C1-2B33-4B01-AC90-DFE80499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78308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1. Привіт!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E9364E5-8BEA-4725-AE15-7BDDD969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178308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2. Добрий день!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2A8D4D9-0FB5-46F7-8552-713FB6D1A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14884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3. Добрий вечір!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8BE9420-C3A3-4806-BED0-503E250D8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214884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4. Як справи?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12387F-AA42-45B1-9367-4E3DAA33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51460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5. Добре, дякую.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9F337CD-1223-4CA4-BEBD-528FFC6C0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251460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6. А ти?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A7E15DA-8B0A-4BB2-AA33-AC382558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88036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7. До завтра!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4728769-26C5-4C36-8BE8-3A3DB6D8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288036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8. До побачення!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5A3AFFC-F4DB-4B0B-A222-DD86062F1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178308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1. Ciao!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AD7F3C2-802C-411F-92A4-8D3B4E05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178308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2. Buongiorno!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4A3293A-F83F-4139-94C9-1A341AAF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14884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3. Come stai?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9A1789E-9F16-4DF8-964E-40830EA6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214884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4. Bene, grazie.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9213EBC1-7582-40C5-82A1-E2E77C73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51460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5. E tu?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D954444-455B-4815-B21F-919853104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251460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6. A domani!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232CF0A-FC8C-4E58-811E-AEC8CF60D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88036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7. Arrivederci!</a:t>
            </a:r>
            <a:endParaRPr sz="11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D3798166-CC51-4A0C-B6D9-03BB17AE2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2880360"/>
            <a:ext cx="18288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1E2229"/>
                </a:solidFill>
                <a:latin typeface="Arial"/>
                <a:ea typeface="Arial"/>
                <a:cs typeface="Arial"/>
              </a:rPr>
              <a:t>8. A presto!</a:t>
            </a:r>
            <a:endParaRPr sz="1100"/>
          </a:p>
        </p:txBody>
      </p:sp>
      <p:sp>
        <p:nvSpPr>
          <p:cNvPr id="26" name="answer panel">
            <a:extLst xmlns:a="http://schemas.openxmlformats.org/drawingml/2006/main">
              <a:ext uri="{FF2B5EF4-FFF2-40B4-BE49-F238E27FC236}">
                <a16:creationId xmlns:a16="http://schemas.microsoft.com/office/drawing/2014/main" id="{7DBB2B09-581F-49B5-A631-CF7E3DC7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20440"/>
            <a:ext cx="3977640" cy="12344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header bar">
            <a:extLst xmlns:a="http://schemas.openxmlformats.org/drawingml/2006/main">
              <a:ext uri="{FF2B5EF4-FFF2-40B4-BE49-F238E27FC236}">
                <a16:creationId xmlns:a16="http://schemas.microsoft.com/office/drawing/2014/main" id="{31927C35-C429-41D1-9005-BBFDC6372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20440"/>
            <a:ext cx="397764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212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58007304-8505-4D7B-8D55-C1F48D04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0440"/>
            <a:ext cx="36576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Вправа 3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0FBE3EDD-7686-4A1E-ACDE-87563A68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977640"/>
            <a:ext cx="356616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000"/>
              </a:lnSpc>
              <a:buNone/>
            </a:pPr>
            <a:r>
              <a:rPr sz="1200">
                <a:solidFill>
                  <a:srgbClr val="1E2229"/>
                </a:solidFill>
                <a:latin typeface="Arial"/>
                <a:ea typeface="Arial"/>
                <a:cs typeface="Arial"/>
              </a:rPr>
              <a:t>1 — b) Ciao        2 — a) Buongiorno</a:t>
            </a:r>
            <a:endParaRPr sz="1200"/>
          </a:p>
          <a:p xmlns:a="http://schemas.openxmlformats.org/drawingml/2006/main">
            <a:pPr marL="0" indent="0">
              <a:lnSpc>
                <a:spcPts val="2000"/>
              </a:lnSpc>
              <a:buNone/>
            </a:pPr>
            <a:r>
              <a:rPr sz="1200">
                <a:solidFill>
                  <a:srgbClr val="1E2229"/>
                </a:solidFill>
                <a:latin typeface="Arial"/>
                <a:ea typeface="Arial"/>
                <a:cs typeface="Arial"/>
              </a:rPr>
              <a:t>3 — b) Come stai?        4 — a) Grazie</a:t>
            </a:r>
            <a:endParaRPr sz="1200"/>
          </a:p>
        </p:txBody>
      </p:sp>
      <p:sp>
        <p:nvSpPr>
          <p:cNvPr id="30" name="answer panel">
            <a:extLst xmlns:a="http://schemas.openxmlformats.org/drawingml/2006/main">
              <a:ext uri="{FF2B5EF4-FFF2-40B4-BE49-F238E27FC236}">
                <a16:creationId xmlns:a16="http://schemas.microsoft.com/office/drawing/2014/main" id="{F5FB0528-054F-4675-9ACD-1DE59717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520440"/>
            <a:ext cx="3977640" cy="12344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header bar">
            <a:extLst xmlns:a="http://schemas.openxmlformats.org/drawingml/2006/main">
              <a:ext uri="{FF2B5EF4-FFF2-40B4-BE49-F238E27FC236}">
                <a16:creationId xmlns:a16="http://schemas.microsoft.com/office/drawing/2014/main" id="{F3931057-E201-447B-9BEA-3CBF4FD8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520440"/>
            <a:ext cx="397764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2C90CB4-03CA-4752-BE2C-5DCBD1F1E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3520440"/>
            <a:ext cx="36576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Міні-тест</a:t>
            </a:r>
            <a:endParaRPr sz="12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76B9ECB8-06D3-4477-AF9D-176EFA67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977640"/>
            <a:ext cx="356616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lnSpc>
                <a:spcPts val="2000"/>
              </a:lnSpc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1 — b    2 — a    3 — b    4 — b    5 — a</a:t>
            </a:r>
            <a:endParaRPr sz="1200"/>
          </a:p>
          <a:p xmlns:a="http://schemas.openxmlformats.org/drawingml/2006/main">
            <a:pPr marL="0" indent="0">
              <a:lnSpc>
                <a:spcPts val="2000"/>
              </a:lnSpc>
              <a:buNone/>
            </a:pPr>
            <a:r>
              <a:rPr sz="1200" b="1">
                <a:solidFill>
                  <a:srgbClr val="1E2229"/>
                </a:solidFill>
                <a:latin typeface="Arial"/>
                <a:ea typeface="Arial"/>
                <a:cs typeface="Arial"/>
              </a:rPr>
              <a:t>6 — b    7 — a    8 — b    9 — b    10 — b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870370784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3">
            <a:extLst xmlns:a="http://schemas.openxmlformats.org/drawingml/2006/main">
              <a:ext uri="{FF2B5EF4-FFF2-40B4-BE49-F238E27FC236}">
                <a16:creationId xmlns:a16="http://schemas.microsoft.com/office/drawing/2014/main" id="{010D6D49-48EA-4065-B59F-5B9706C43E51}"/>
              </a:ext>
            </a:extLst>
          </p:cNvPr>
          <p:cNvSpPr>
            <a:spLocks xmlns:a="http://schemas.openxmlformats.org/drawingml/2006/main" noGrp="1"/>
          </p:cNvSpPr>
          <p:nvPr>
            <p:ph type="title" idx="103" hasCustomPrompt="1"/>
          </p:nvPr>
        </p:nvSpPr>
        <p:spPr>
          <a:xfrm xmlns:a="http://schemas.openxmlformats.org/drawingml/2006/main">
            <a:off x="502920" y="292608"/>
            <a:ext cx="81381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600" b="1">
                <a:solidFill>
                  <a:srgbClr val="0B7A3B"/>
                </a:solidFill>
                <a:latin typeface="Arial"/>
                <a:ea typeface="Arial"/>
                <a:cs typeface="Arial"/>
              </a:rPr>
              <a:t>Результат уроку</a:t>
            </a:r>
            <a:endParaRPr sz="26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D90A3FC-F80F-4A87-84BD-218E1426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87552"/>
            <a:ext cx="8138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Якщо ти можеш це без підказок — урок 1 засвоєно</a:t>
            </a:r>
            <a:endParaRPr sz="1200"/>
          </a:p>
        </p:txBody>
      </p:sp>
      <p:sp>
        <p:nvSpPr>
          <p:cNvPr id="4" name="check row">
            <a:extLst xmlns:a="http://schemas.openxmlformats.org/drawingml/2006/main">
              <a:ext uri="{FF2B5EF4-FFF2-40B4-BE49-F238E27FC236}">
                <a16:creationId xmlns:a16="http://schemas.microsoft.com/office/drawing/2014/main" id="{E014C618-AC31-4323-8D73-92C516A8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1371600"/>
            <a:ext cx="397764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check dot">
            <a:extLst xmlns:a="http://schemas.openxmlformats.org/drawingml/2006/main">
              <a:ext uri="{FF2B5EF4-FFF2-40B4-BE49-F238E27FC236}">
                <a16:creationId xmlns:a16="http://schemas.microsoft.com/office/drawing/2014/main" id="{E7DE2B3B-E264-40FA-9A81-84070F932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67512" y="1508760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998ABFC-0CA3-4E17-BF15-DDA0B71FF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51560" y="1371600"/>
            <a:ext cx="32918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E2229"/>
                </a:solidFill>
                <a:latin typeface="Arial"/>
                <a:ea typeface="Arial"/>
                <a:cs typeface="Arial"/>
              </a:rPr>
              <a:t>назвати основні літери</a:t>
            </a:r>
            <a:endParaRPr sz="1250"/>
          </a:p>
        </p:txBody>
      </p:sp>
      <p:sp>
        <p:nvSpPr>
          <p:cNvPr id="7" name="check row">
            <a:extLst xmlns:a="http://schemas.openxmlformats.org/drawingml/2006/main">
              <a:ext uri="{FF2B5EF4-FFF2-40B4-BE49-F238E27FC236}">
                <a16:creationId xmlns:a16="http://schemas.microsoft.com/office/drawing/2014/main" id="{6996302E-3472-4B96-82C6-A55A7DCA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1371600"/>
            <a:ext cx="397764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check dot">
            <a:extLst xmlns:a="http://schemas.openxmlformats.org/drawingml/2006/main">
              <a:ext uri="{FF2B5EF4-FFF2-40B4-BE49-F238E27FC236}">
                <a16:creationId xmlns:a16="http://schemas.microsoft.com/office/drawing/2014/main" id="{D66B9638-41F8-41F2-BE4B-AAD98A5F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28032" y="1508760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70D83DE-566D-4A61-AF62-942F4D5E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12080" y="1371600"/>
            <a:ext cx="32918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E2229"/>
                </a:solidFill>
                <a:latin typeface="Arial"/>
                <a:ea typeface="Arial"/>
                <a:cs typeface="Arial"/>
              </a:rPr>
              <a:t>пояснити правила C / G / CH / GH / SC</a:t>
            </a:r>
            <a:endParaRPr sz="1250"/>
          </a:p>
        </p:txBody>
      </p:sp>
      <p:sp>
        <p:nvSpPr>
          <p:cNvPr id="10" name="check row">
            <a:extLst xmlns:a="http://schemas.openxmlformats.org/drawingml/2006/main">
              <a:ext uri="{FF2B5EF4-FFF2-40B4-BE49-F238E27FC236}">
                <a16:creationId xmlns:a16="http://schemas.microsoft.com/office/drawing/2014/main" id="{14BF3098-0898-4879-A747-2109B3FE5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2029968"/>
            <a:ext cx="397764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check dot">
            <a:extLst xmlns:a="http://schemas.openxmlformats.org/drawingml/2006/main">
              <a:ext uri="{FF2B5EF4-FFF2-40B4-BE49-F238E27FC236}">
                <a16:creationId xmlns:a16="http://schemas.microsoft.com/office/drawing/2014/main" id="{A29BC054-C008-4196-B3CC-A45B09C4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67512" y="2167128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67D0F9B-6C12-432C-8CF0-92C0DFD3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51560" y="2029968"/>
            <a:ext cx="32918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E2229"/>
                </a:solidFill>
                <a:latin typeface="Arial"/>
                <a:ea typeface="Arial"/>
                <a:cs typeface="Arial"/>
              </a:rPr>
              <a:t>прочитати прості італійські слова</a:t>
            </a:r>
            <a:endParaRPr sz="1250"/>
          </a:p>
        </p:txBody>
      </p:sp>
      <p:sp>
        <p:nvSpPr>
          <p:cNvPr id="13" name="check row">
            <a:extLst xmlns:a="http://schemas.openxmlformats.org/drawingml/2006/main">
              <a:ext uri="{FF2B5EF4-FFF2-40B4-BE49-F238E27FC236}">
                <a16:creationId xmlns:a16="http://schemas.microsoft.com/office/drawing/2014/main" id="{5823AC40-5E10-4A50-805A-F63AFFAD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2029968"/>
            <a:ext cx="397764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check dot">
            <a:extLst xmlns:a="http://schemas.openxmlformats.org/drawingml/2006/main">
              <a:ext uri="{FF2B5EF4-FFF2-40B4-BE49-F238E27FC236}">
                <a16:creationId xmlns:a16="http://schemas.microsoft.com/office/drawing/2014/main" id="{8F8BA195-DFE1-4B3F-A904-CF1FAB00E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28032" y="2167128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0983C3E-1F01-4301-826F-CF5E5F4B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12080" y="2029968"/>
            <a:ext cx="32918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E2229"/>
                </a:solidFill>
                <a:latin typeface="Arial"/>
                <a:ea typeface="Arial"/>
                <a:cs typeface="Arial"/>
              </a:rPr>
              <a:t>сказати «Ciao! Come stai?»</a:t>
            </a:r>
            <a:endParaRPr sz="1250"/>
          </a:p>
        </p:txBody>
      </p:sp>
      <p:sp>
        <p:nvSpPr>
          <p:cNvPr id="16" name="check row">
            <a:extLst xmlns:a="http://schemas.openxmlformats.org/drawingml/2006/main">
              <a:ext uri="{FF2B5EF4-FFF2-40B4-BE49-F238E27FC236}">
                <a16:creationId xmlns:a16="http://schemas.microsoft.com/office/drawing/2014/main" id="{A16EBC82-2DCC-4EC1-A402-F2DA809B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2920" y="2688336"/>
            <a:ext cx="397764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check dot">
            <a:extLst xmlns:a="http://schemas.openxmlformats.org/drawingml/2006/main">
              <a:ext uri="{FF2B5EF4-FFF2-40B4-BE49-F238E27FC236}">
                <a16:creationId xmlns:a16="http://schemas.microsoft.com/office/drawing/2014/main" id="{BF6B488F-89F0-4B0C-98B6-83FA3C91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67512" y="2825496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3815E50-EDA3-4B36-BAAC-B37C5264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51560" y="2688336"/>
            <a:ext cx="32918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E2229"/>
                </a:solidFill>
                <a:latin typeface="Arial"/>
                <a:ea typeface="Arial"/>
                <a:cs typeface="Arial"/>
              </a:rPr>
              <a:t>відповісти «Bene, grazie. E tu?»</a:t>
            </a:r>
            <a:endParaRPr sz="1250"/>
          </a:p>
        </p:txBody>
      </p:sp>
      <p:sp>
        <p:nvSpPr>
          <p:cNvPr id="19" name="check row">
            <a:extLst xmlns:a="http://schemas.openxmlformats.org/drawingml/2006/main">
              <a:ext uri="{FF2B5EF4-FFF2-40B4-BE49-F238E27FC236}">
                <a16:creationId xmlns:a16="http://schemas.microsoft.com/office/drawing/2014/main" id="{20273E69-4F4F-4071-A426-7823B465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63440" y="2688336"/>
            <a:ext cx="397764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check dot">
            <a:extLst xmlns:a="http://schemas.openxmlformats.org/drawingml/2006/main">
              <a:ext uri="{FF2B5EF4-FFF2-40B4-BE49-F238E27FC236}">
                <a16:creationId xmlns:a16="http://schemas.microsoft.com/office/drawing/2014/main" id="{79E65208-4C5A-4DA9-BFFF-CDEBBD518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28032" y="2825496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A3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CC2EC65-D49E-4D67-9442-A77A240A7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12080" y="2688336"/>
            <a:ext cx="32918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E2229"/>
                </a:solidFill>
                <a:latin typeface="Arial"/>
                <a:ea typeface="Arial"/>
                <a:cs typeface="Arial"/>
              </a:rPr>
              <a:t>попрощатися «A presto / Arrivederci»</a:t>
            </a:r>
            <a:endParaRPr sz="1250"/>
          </a:p>
        </p:txBody>
      </p:sp>
      <p:sp>
        <p:nvSpPr>
          <p:cNvPr id="22" name="highlight box">
            <a:extLst xmlns:a="http://schemas.openxmlformats.org/drawingml/2006/main">
              <a:ext uri="{FF2B5EF4-FFF2-40B4-BE49-F238E27FC236}">
                <a16:creationId xmlns:a16="http://schemas.microsoft.com/office/drawing/2014/main" id="{EA6A62C9-A971-49BE-9738-B97CE0B87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520440"/>
            <a:ext cx="813816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875">
            <a:solidFill>
              <a:srgbClr val="CD212A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D7A283A7-0BA9-4389-80C1-EF3484A25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639312"/>
            <a:ext cx="75895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CD212A"/>
                </a:solidFill>
                <a:latin typeface="Arial"/>
                <a:ea typeface="Arial"/>
                <a:cs typeface="Arial"/>
              </a:rPr>
              <a:t>Головне правило сьогодні</a:t>
            </a:r>
            <a:endParaRPr sz="13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E39F489-F3F8-49E2-AA75-FB2107A1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977640"/>
            <a:ext cx="758952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E2229"/>
                </a:solidFill>
                <a:latin typeface="Arial"/>
                <a:ea typeface="Arial"/>
                <a:cs typeface="Arial"/>
              </a:rPr>
              <a:t>Не намагайся вивчити все одразу. Твоя перша ціль — звикнути до звучання італійської мови та навчитися читати її базові комбінації.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32026157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2026-09-09T22:58:16.6740000Z</dcterms:created>
  <dcterms:modified xsi:type="dcterms:W3CDTF">2026-09-09T22:58:16.6740000Z</dcterms:modified>
</coreProperties>
</file>