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1ad39166aa1f4f05" /><Relationship Type="http://schemas.openxmlformats.org/officeDocument/2006/relationships/extended-properties" Target="/docProps/app.xml" Id="R7ff2d0a46821428e" /><Relationship Type="http://schemas.openxmlformats.org/officeDocument/2006/relationships/officeDocument" Target="/ppt/presentation.xml" Id="R139276146a1645f6" /></Relationships>
</file>

<file path=ppt/presentation.xml><?xml version="1.0" encoding="utf-8"?>
<p:presentation xmlns:p="http://schemas.openxmlformats.org/presentationml/2006/main">
  <p:sldMasterIdLst>
    <p:sldMasterId xmlns:r="http://schemas.openxmlformats.org/officeDocument/2006/relationships" id="2147483648" r:id="R8017c5442aaa4c65"/>
  </p:sldMasterIdLst>
  <p:notesMasterIdLst>
    <p:notesMasterId xmlns:r="http://schemas.openxmlformats.org/officeDocument/2006/relationships" r:id="Rf63b71f40b6c425e"/>
  </p:notesMasterIdLst>
  <p:sldIdLst>
    <p:sldId xmlns:r="http://schemas.openxmlformats.org/officeDocument/2006/relationships" id="256" r:id="R0d7fabb1250e4282"/>
    <p:sldId xmlns:r="http://schemas.openxmlformats.org/officeDocument/2006/relationships" id="257" r:id="Rdcce5b86a0754bd2"/>
    <p:sldId xmlns:r="http://schemas.openxmlformats.org/officeDocument/2006/relationships" id="258" r:id="R97a350a03fbf49ff"/>
    <p:sldId xmlns:r="http://schemas.openxmlformats.org/officeDocument/2006/relationships" id="259" r:id="R6bee57e587e549e4"/>
    <p:sldId xmlns:r="http://schemas.openxmlformats.org/officeDocument/2006/relationships" id="260" r:id="R39725694862c42c3"/>
    <p:sldId xmlns:r="http://schemas.openxmlformats.org/officeDocument/2006/relationships" id="261" r:id="R1069f290baa2425d"/>
    <p:sldId xmlns:r="http://schemas.openxmlformats.org/officeDocument/2006/relationships" id="262" r:id="Rbf4a8f40699c4b53"/>
    <p:sldId xmlns:r="http://schemas.openxmlformats.org/officeDocument/2006/relationships" id="263" r:id="Re0c2108e2bf24940"/>
    <p:sldId xmlns:r="http://schemas.openxmlformats.org/officeDocument/2006/relationships" id="264" r:id="R309bf066e1724005"/>
    <p:sldId xmlns:r="http://schemas.openxmlformats.org/officeDocument/2006/relationships" id="265" r:id="R4fa0922e7ebf4597"/>
    <p:sldId xmlns:r="http://schemas.openxmlformats.org/officeDocument/2006/relationships" id="266" r:id="Reac566056c944159"/>
    <p:sldId xmlns:r="http://schemas.openxmlformats.org/officeDocument/2006/relationships" id="267" r:id="R5d60be53b99e401b"/>
    <p:sldId xmlns:r="http://schemas.openxmlformats.org/officeDocument/2006/relationships" id="268" r:id="R3c32be21a76f430a"/>
    <p:sldId xmlns:r="http://schemas.openxmlformats.org/officeDocument/2006/relationships" id="269" r:id="R5ab4aad993cc48e9"/>
    <p:sldId xmlns:r="http://schemas.openxmlformats.org/officeDocument/2006/relationships" id="270" r:id="R8e0b48e75f3c4f60"/>
    <p:sldId xmlns:r="http://schemas.openxmlformats.org/officeDocument/2006/relationships" id="271" r:id="Rbcf0defcb6344526"/>
    <p:sldId xmlns:r="http://schemas.openxmlformats.org/officeDocument/2006/relationships" id="272" r:id="R7485ff5583834c12"/>
    <p:sldId xmlns:r="http://schemas.openxmlformats.org/officeDocument/2006/relationships" id="273" r:id="Re65377a5579f4098"/>
    <p:sldId xmlns:r="http://schemas.openxmlformats.org/officeDocument/2006/relationships" id="274" r:id="R4007dfa8bc6b4ce3"/>
    <p:sldId xmlns:r="http://schemas.openxmlformats.org/officeDocument/2006/relationships" id="275" r:id="R0ac7ac0f09404761"/>
    <p:sldId xmlns:r="http://schemas.openxmlformats.org/officeDocument/2006/relationships" id="276" r:id="Rf2a1daf0dd404d1a"/>
    <p:sldId xmlns:r="http://schemas.openxmlformats.org/officeDocument/2006/relationships" id="277" r:id="R3e099144e3e045f9"/>
    <p:sldId xmlns:r="http://schemas.openxmlformats.org/officeDocument/2006/relationships" id="278" r:id="Rc0b3fb8084354fae"/>
    <p:sldId xmlns:r="http://schemas.openxmlformats.org/officeDocument/2006/relationships" id="279" r:id="R0aef0f73b8e649cd"/>
    <p:sldId xmlns:r="http://schemas.openxmlformats.org/officeDocument/2006/relationships" id="280" r:id="Ra29892968508489b"/>
    <p:sldId xmlns:r="http://schemas.openxmlformats.org/officeDocument/2006/relationships" id="281" r:id="R3c28c727b82743be"/>
    <p:sldId xmlns:r="http://schemas.openxmlformats.org/officeDocument/2006/relationships" id="282" r:id="R9e6db6e30e6e4167"/>
    <p:sldId xmlns:r="http://schemas.openxmlformats.org/officeDocument/2006/relationships" id="283" r:id="R09f10b2582ec4d98"/>
  </p:sldIdLst>
  <p:sldSz cx="9144000" cy="51435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p:slideViewPr>
    <p:cSldViewPr snapToGrid="0">
      <p:cViewPr>
        <p:scale>
          <a:sx xmlns:a="http://schemas.openxmlformats.org/drawingml/2006/main" n="1" d="1"/>
          <a:sy xmlns:a="http://schemas.openxmlformats.org/drawingml/2006/main" n="1" d="1"/>
        </p:scale>
        <p:origin x="0" y="0"/>
      </p:cViewPr>
      <p:guideLst/>
    </p:cSldViewPr>
  </p:slideViewPr>
  <p:gridSpacing cx="72008" cy="72008"/>
</p:viewPr>
</file>

<file path=ppt/_rels/presentation.xml.rels>&#65279;<?xml version="1.0" encoding="utf-8"?><Relationships xmlns="http://schemas.openxmlformats.org/package/2006/relationships"><Relationship Type="http://schemas.openxmlformats.org/officeDocument/2006/relationships/theme" Target="/ppt/theme/theme1.xml" Id="Rb8a1ca8079f44f19" /><Relationship Type="http://schemas.openxmlformats.org/officeDocument/2006/relationships/slideMaster" Target="/ppt/slideMasters/slideMaster1.xml" Id="R8017c5442aaa4c65" /><Relationship Type="http://schemas.openxmlformats.org/officeDocument/2006/relationships/notesMaster" Target="/ppt/notesMasters/notesMaster1.xml" Id="Rf63b71f40b6c425e" /><Relationship Type="http://schemas.openxmlformats.org/officeDocument/2006/relationships/presProps" Target="/ppt/presProps.xml" Id="R71e981462bd641c5" /><Relationship Type="http://schemas.openxmlformats.org/officeDocument/2006/relationships/viewProps" Target="/ppt/viewProps.xml" Id="Radee26b9a2404f65" /><Relationship Type="http://schemas.openxmlformats.org/officeDocument/2006/relationships/tableStyles" Target="/ppt/tableStyles.xml" Id="R10323e53cb9449f4" /><Relationship Type="http://schemas.openxmlformats.org/officeDocument/2006/relationships/slide" Target="/ppt/slides/slide1.xml" Id="R0d7fabb1250e4282" /><Relationship Type="http://schemas.openxmlformats.org/officeDocument/2006/relationships/slide" Target="/ppt/slides/slide2.xml" Id="Rdcce5b86a0754bd2" /><Relationship Type="http://schemas.openxmlformats.org/officeDocument/2006/relationships/slide" Target="/ppt/slides/slide3.xml" Id="R97a350a03fbf49ff" /><Relationship Type="http://schemas.openxmlformats.org/officeDocument/2006/relationships/slide" Target="/ppt/slides/slide4.xml" Id="R6bee57e587e549e4" /><Relationship Type="http://schemas.openxmlformats.org/officeDocument/2006/relationships/slide" Target="/ppt/slides/slide5.xml" Id="R39725694862c42c3" /><Relationship Type="http://schemas.openxmlformats.org/officeDocument/2006/relationships/slide" Target="/ppt/slides/slide6.xml" Id="R1069f290baa2425d" /><Relationship Type="http://schemas.openxmlformats.org/officeDocument/2006/relationships/slide" Target="/ppt/slides/slide7.xml" Id="Rbf4a8f40699c4b53" /><Relationship Type="http://schemas.openxmlformats.org/officeDocument/2006/relationships/slide" Target="/ppt/slides/slide8.xml" Id="Re0c2108e2bf24940" /><Relationship Type="http://schemas.openxmlformats.org/officeDocument/2006/relationships/slide" Target="/ppt/slides/slide9.xml" Id="R309bf066e1724005" /><Relationship Type="http://schemas.openxmlformats.org/officeDocument/2006/relationships/slide" Target="/ppt/slides/slide10.xml" Id="R4fa0922e7ebf4597" /><Relationship Type="http://schemas.openxmlformats.org/officeDocument/2006/relationships/slide" Target="/ppt/slides/slide11.xml" Id="Reac566056c944159" /><Relationship Type="http://schemas.openxmlformats.org/officeDocument/2006/relationships/slide" Target="/ppt/slides/slide12.xml" Id="R5d60be53b99e401b" /><Relationship Type="http://schemas.openxmlformats.org/officeDocument/2006/relationships/slide" Target="/ppt/slides/slide13.xml" Id="R3c32be21a76f430a" /><Relationship Type="http://schemas.openxmlformats.org/officeDocument/2006/relationships/slide" Target="/ppt/slides/slide14.xml" Id="R5ab4aad993cc48e9" /><Relationship Type="http://schemas.openxmlformats.org/officeDocument/2006/relationships/slide" Target="/ppt/slides/slide15.xml" Id="R8e0b48e75f3c4f60" /><Relationship Type="http://schemas.openxmlformats.org/officeDocument/2006/relationships/slide" Target="/ppt/slides/slide16.xml" Id="Rbcf0defcb6344526" /><Relationship Type="http://schemas.openxmlformats.org/officeDocument/2006/relationships/slide" Target="/ppt/slides/slide17.xml" Id="R7485ff5583834c12" /><Relationship Type="http://schemas.openxmlformats.org/officeDocument/2006/relationships/slide" Target="/ppt/slides/slide18.xml" Id="Re65377a5579f4098" /><Relationship Type="http://schemas.openxmlformats.org/officeDocument/2006/relationships/slide" Target="/ppt/slides/slide19.xml" Id="R4007dfa8bc6b4ce3" /><Relationship Type="http://schemas.openxmlformats.org/officeDocument/2006/relationships/slide" Target="/ppt/slides/slide20.xml" Id="R0ac7ac0f09404761" /><Relationship Type="http://schemas.openxmlformats.org/officeDocument/2006/relationships/slide" Target="/ppt/slides/slide21.xml" Id="Rf2a1daf0dd404d1a" /><Relationship Type="http://schemas.openxmlformats.org/officeDocument/2006/relationships/slide" Target="/ppt/slides/slide22.xml" Id="R3e099144e3e045f9" /><Relationship Type="http://schemas.openxmlformats.org/officeDocument/2006/relationships/slide" Target="/ppt/slides/slide23.xml" Id="Rc0b3fb8084354fae" /><Relationship Type="http://schemas.openxmlformats.org/officeDocument/2006/relationships/slide" Target="/ppt/slides/slide24.xml" Id="R0aef0f73b8e649cd" /><Relationship Type="http://schemas.openxmlformats.org/officeDocument/2006/relationships/slide" Target="/ppt/slides/slide25.xml" Id="Ra29892968508489b" /><Relationship Type="http://schemas.openxmlformats.org/officeDocument/2006/relationships/slide" Target="/ppt/slides/slide26.xml" Id="R3c28c727b82743be" /><Relationship Type="http://schemas.openxmlformats.org/officeDocument/2006/relationships/slide" Target="/ppt/slides/slide27.xml" Id="R9e6db6e30e6e4167" /><Relationship Type="http://schemas.openxmlformats.org/officeDocument/2006/relationships/slide" Target="/ppt/slides/slide28.xml" Id="R09f10b2582ec4d98"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ceb46e36fe314d34"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a6bf846e90b84deb" /><Relationship Type="http://schemas.openxmlformats.org/officeDocument/2006/relationships/notesMaster" Target="/ppt/notesMasters/notesMaster1.xml" Id="R72aca74f31ab46a5" /></Relationships>
</file>

<file path=ppt/notesSlides/_rels/notesSlide2.xml.rels>&#65279;<?xml version="1.0" encoding="utf-8"?><Relationships xmlns="http://schemas.openxmlformats.org/package/2006/relationships"><Relationship Type="http://schemas.openxmlformats.org/officeDocument/2006/relationships/slide" Target="/ppt/slides/slide2.xml" Id="R8ced1d828d894a15" /><Relationship Type="http://schemas.openxmlformats.org/officeDocument/2006/relationships/notesMaster" Target="/ppt/notesMasters/notesMaster1.xml" Id="R0fffc752da404796" /></Relationships>
</file>

<file path=ppt/notesSlides/_rels/notesSlide3.xml.rels>&#65279;<?xml version="1.0" encoding="utf-8"?><Relationships xmlns="http://schemas.openxmlformats.org/package/2006/relationships"><Relationship Type="http://schemas.openxmlformats.org/officeDocument/2006/relationships/slide" Target="/ppt/slides/slide3.xml" Id="Re8b86599e63d46b7" /><Relationship Type="http://schemas.openxmlformats.org/officeDocument/2006/relationships/notesMaster" Target="/ppt/notesMasters/notesMaster1.xml" Id="R03fb33ff2995431a" /></Relationships>
</file>

<file path=ppt/notesSlides/_rels/notesSlide4.xml.rels>&#65279;<?xml version="1.0" encoding="utf-8"?><Relationships xmlns="http://schemas.openxmlformats.org/package/2006/relationships"><Relationship Type="http://schemas.openxmlformats.org/officeDocument/2006/relationships/slide" Target="/ppt/slides/slide4.xml" Id="R591b1e8ebd3d4aa3" /><Relationship Type="http://schemas.openxmlformats.org/officeDocument/2006/relationships/notesMaster" Target="/ppt/notesMasters/notesMaster1.xml" Id="Re46445ab338e46c6" /></Relationships>
</file>

<file path=ppt/notesSlides/_rels/notesSlide5.xml.rels>&#65279;<?xml version="1.0" encoding="utf-8"?><Relationships xmlns="http://schemas.openxmlformats.org/package/2006/relationships"><Relationship Type="http://schemas.openxmlformats.org/officeDocument/2006/relationships/slide" Target="/ppt/slides/slide5.xml" Id="R5136de817c8943f6" /><Relationship Type="http://schemas.openxmlformats.org/officeDocument/2006/relationships/notesMaster" Target="/ppt/notesMasters/notesMaster1.xml" Id="Rbe02d441b48843c5" /></Relationships>
</file>

<file path=ppt/notesSlides/_rels/notesSlide6.xml.rels>&#65279;<?xml version="1.0" encoding="utf-8"?><Relationships xmlns="http://schemas.openxmlformats.org/package/2006/relationships"><Relationship Type="http://schemas.openxmlformats.org/officeDocument/2006/relationships/slide" Target="/ppt/slides/slide6.xml" Id="R126eb0676f2f4765" /><Relationship Type="http://schemas.openxmlformats.org/officeDocument/2006/relationships/notesMaster" Target="/ppt/notesMasters/notesMaster1.xml" Id="Rf2de1b721f01426b" /></Relationships>
</file>

<file path=ppt/notesSlides/_rels/notesSlide7.xml.rels>&#65279;<?xml version="1.0" encoding="utf-8"?><Relationships xmlns="http://schemas.openxmlformats.org/package/2006/relationships"><Relationship Type="http://schemas.openxmlformats.org/officeDocument/2006/relationships/slide" Target="/ppt/slides/slide7.xml" Id="R54fefa6f4d8b4bd5" /><Relationship Type="http://schemas.openxmlformats.org/officeDocument/2006/relationships/notesMaster" Target="/ppt/notesMasters/notesMaster1.xml" Id="R76b9f0d2e848441a" /></Relationships>
</file>

<file path=ppt/notesSlides/_rels/notesSlide8.xml.rels>&#65279;<?xml version="1.0" encoding="utf-8"?><Relationships xmlns="http://schemas.openxmlformats.org/package/2006/relationships"><Relationship Type="http://schemas.openxmlformats.org/officeDocument/2006/relationships/slide" Target="/ppt/slides/slide8.xml" Id="R43e07714184d45f7" /><Relationship Type="http://schemas.openxmlformats.org/officeDocument/2006/relationships/notesMaster" Target="/ppt/notesMasters/notesMaster1.xml" Id="R6e2c96e3f6bf4f1a" /></Relationships>
</file>

<file path=ppt/notesSlides/_rels/notesSlide9.xml.rels>&#65279;<?xml version="1.0" encoding="utf-8"?><Relationships xmlns="http://schemas.openxmlformats.org/package/2006/relationships"><Relationship Type="http://schemas.openxmlformats.org/officeDocument/2006/relationships/slide" Target="/ppt/slides/slide9.xml" Id="R5a44abebce5a4a74" /><Relationship Type="http://schemas.openxmlformats.org/officeDocument/2006/relationships/notesMaster" Target="/ppt/notesMasters/notesMaster1.xml" Id="R76e20377ad374201"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35fd88389b504568" /><Relationship Type="http://schemas.openxmlformats.org/officeDocument/2006/relationships/notesMaster" Target="/ppt/notesMasters/notesMaster1.xml" Id="R51a234ac79dd467b"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03e44486057747bf" /><Relationship Type="http://schemas.openxmlformats.org/officeDocument/2006/relationships/notesMaster" Target="/ppt/notesMasters/notesMaster1.xml" Id="Rd972283316fe4dac"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fdbc557b20b24593" /><Relationship Type="http://schemas.openxmlformats.org/officeDocument/2006/relationships/notesMaster" Target="/ppt/notesMasters/notesMaster1.xml" Id="Rf0b15d38ea8140a3"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1ac010d4ca654fdb" /><Relationship Type="http://schemas.openxmlformats.org/officeDocument/2006/relationships/notesMaster" Target="/ppt/notesMasters/notesMaster1.xml" Id="R53bfca5918304f48"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a535dc3a0abd4d1f" /><Relationship Type="http://schemas.openxmlformats.org/officeDocument/2006/relationships/notesMaster" Target="/ppt/notesMasters/notesMaster1.xml" Id="R9880d85e54804903"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8bdfe44f26aa4148" /><Relationship Type="http://schemas.openxmlformats.org/officeDocument/2006/relationships/notesMaster" Target="/ppt/notesMasters/notesMaster1.xml" Id="R28a68774934b415f"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b67efe676f614f11" /><Relationship Type="http://schemas.openxmlformats.org/officeDocument/2006/relationships/notesMaster" Target="/ppt/notesMasters/notesMaster1.xml" Id="Rb6c5c1ea6e6b4dcb"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abc00341ccad4561" /><Relationship Type="http://schemas.openxmlformats.org/officeDocument/2006/relationships/notesMaster" Target="/ppt/notesMasters/notesMaster1.xml" Id="Rd8c2fbef726242e5"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4bd703568f0e4eab" /><Relationship Type="http://schemas.openxmlformats.org/officeDocument/2006/relationships/notesMaster" Target="/ppt/notesMasters/notesMaster1.xml" Id="R084764ab84944ba3"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46f15cd293fa409d" /><Relationship Type="http://schemas.openxmlformats.org/officeDocument/2006/relationships/notesMaster" Target="/ppt/notesMasters/notesMaster1.xml" Id="R147980db117a4ac2"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131b551cab0e4e97" /><Relationship Type="http://schemas.openxmlformats.org/officeDocument/2006/relationships/notesMaster" Target="/ppt/notesMasters/notesMaster1.xml" Id="R8fa883d649ca49f8"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157272089ffc4acd" /><Relationship Type="http://schemas.openxmlformats.org/officeDocument/2006/relationships/notesMaster" Target="/ppt/notesMasters/notesMaster1.xml" Id="R5df71703a52c435d"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7bbd563667a44433" /><Relationship Type="http://schemas.openxmlformats.org/officeDocument/2006/relationships/notesMaster" Target="/ppt/notesMasters/notesMaster1.xml" Id="R6546930421004817"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ccf7d60bcf5242f1" /><Relationship Type="http://schemas.openxmlformats.org/officeDocument/2006/relationships/notesMaster" Target="/ppt/notesMasters/notesMaster1.xml" Id="Rae49ecbff565438f"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1b9a2bc1201343a4" /><Relationship Type="http://schemas.openxmlformats.org/officeDocument/2006/relationships/notesMaster" Target="/ppt/notesMasters/notesMaster1.xml" Id="R3410b9057a814ea6"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ac3f93903c63413c" /><Relationship Type="http://schemas.openxmlformats.org/officeDocument/2006/relationships/notesMaster" Target="/ppt/notesMasters/notesMaster1.xml" Id="Rb1269602529444d6"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72a181829de94f88" /><Relationship Type="http://schemas.openxmlformats.org/officeDocument/2006/relationships/notesMaster" Target="/ppt/notesMasters/notesMaster1.xml" Id="Rdf0daebbd3ee48a3"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83f7100336224a35" /><Relationship Type="http://schemas.openxmlformats.org/officeDocument/2006/relationships/notesMaster" Target="/ppt/notesMasters/notesMaster1.xml" Id="Rf578f88739764aa9"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e012d46d489d420f" /><Relationship Type="http://schemas.openxmlformats.org/officeDocument/2006/relationships/notesMaster" Target="/ppt/notesMasters/notesMaster1.xml" Id="Rdbac7101dce241e3"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Cover image: generated by OpenAI image generation for this lesson.</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Practice image: generated by OpenAI image generation for this lesson.</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a5bdd92ad35d4e95"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6344087c80f54966"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ffe945c2225f4bbd"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42aab209bb684963" /></Relationships>
</file>

<file path=ppt/slideLayouts/slideLayout1.xml><?xml version="1.0" encoding="utf-8"?>
<p:sldLayout xmlns:p="http://schemas.openxmlformats.org/presentationml/2006/main" preserve="1">
  <p:cSld name="DEFAULT">
    <p:bg>
      <p:bgRef idx="1001">
        <a:schemeClr xmlns:a="http://schemas.openxmlformats.org/drawingml/2006/main" val="bg1"/>
      </p:bgRef>
    </p:bg>
    <p:spTree>
      <p:nvGrpSpPr>
        <p:cNvPr id="1" name=""/>
        <p:cNvGrpSpPr/>
        <p:nvPr/>
      </p:nvGrpSpPr>
      <p:grpSpPr>
        <a:xfrm xmlns:a="http://schemas.openxmlformats.org/drawingml/2006/main"/>
      </p:grpSpPr>
    </p:spTree>
  </p:cSld>
</p:sldLayout>
</file>

<file path=ppt/slideLayouts/slideLayout2.xml><?xml version="1.0" encoding="utf-8"?>
<p:sldLayout xmlns:p="http://schemas.openxmlformats.org/presentationml/2006/main" preserve="1">
  <p:cSld name="COVER">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 0">
            <a:extLst xmlns:a="http://schemas.openxmlformats.org/drawingml/2006/main">
              <a:ext uri="{FF2B5EF4-FFF2-40B4-BE49-F238E27FC236}">
                <a16:creationId xmlns:a16="http://schemas.microsoft.com/office/drawing/2014/main" id="{BE4F1DCA-05BE-4618-842D-FA002B6BFED1}"/>
              </a:ext>
            </a:extLst>
          </p:cNvPr>
          <p:cNvSpPr>
            <a:spLocks xmlns:a="http://schemas.openxmlformats.org/drawingml/2006/main" noGrp="1"/>
          </p:cNvSpPr>
          <p:nvPr>
            <p:ph type="title" idx="100" hasCustomPrompt="1"/>
          </p:nvPr>
        </p:nvSpPr>
        <p:spPr>
          <a:xfrm xmlns:a="http://schemas.openxmlformats.org/drawingml/2006/main">
            <a:off x="640080" y="1691640"/>
            <a:ext cx="5669280" cy="1371600"/>
          </a:xfrm>
          <a:prstGeom xmlns:a="http://schemas.openxmlformats.org/drawingml/2006/main" prst="rect">
            <a:avLst/>
          </a:prstGeom>
          <a:noFill xmlns:a="http://schemas.openxmlformats.org/drawingml/2006/main"/>
        </p:spPr>
        <p:txBody>
          <a:bodyPr xmlns:a="http://schemas.openxmlformats.org/drawingml/2006/main" wrap="square"/>
          <a:lstStyle xmlns:a="http://schemas.openxmlformats.org/drawingml/2006/main">
            <a:lvl1pPr marL="0" indent="0">
              <a:buNone/>
              <a:defRPr/>
            </a:lvl1pPr>
          </a:lstStyle>
          <a:p xmlns:a="http://schemas.openxmlformats.org/drawingml/2006/main">
            <a:pPr marL="0" indent="0">
              <a:buNone/>
            </a:pPr>
            <a:endParaRPr/>
          </a:p>
        </p:txBody>
      </p:sp>
    </p:spTree>
  </p:cSld>
</p:sldLayout>
</file>

<file path=ppt/slideLayouts/slideLayout3.xml><?xml version="1.0" encoding="utf-8"?>
<p:sldLayout xmlns:p="http://schemas.openxmlformats.org/presentationml/2006/main" preserve="1">
  <p:cSld name="CONTENT">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Shape 0">
            <a:extLst xmlns:a="http://schemas.openxmlformats.org/drawingml/2006/main">
              <a:ext uri="{FF2B5EF4-FFF2-40B4-BE49-F238E27FC236}">
                <a16:creationId xmlns:a16="http://schemas.microsoft.com/office/drawing/2014/main" id="{BC7BCB3F-F28C-4953-8AC1-726628D38A82}"/>
              </a:ext>
            </a:extLst>
          </p:cNvPr>
          <p:cNvSpPr>
            <a:spLocks xmlns:a="http://schemas.openxmlformats.org/drawingml/2006/main" noGrp="1"/>
          </p:cNvSpPr>
          <p:nvPr/>
        </p:nvSpPr>
        <p:spPr>
          <a:xfrm xmlns:a="http://schemas.openxmlformats.org/drawingml/2006/main">
            <a:off x="0" y="0"/>
            <a:ext cx="3044952" cy="128016"/>
          </a:xfrm>
          <a:prstGeom xmlns:a="http://schemas.openxmlformats.org/drawingml/2006/main" prst="rect">
            <a:avLst/>
          </a:prstGeom>
          <a:solidFill xmlns:a="http://schemas.openxmlformats.org/drawingml/2006/main">
            <a:srgbClr val="0B7A3B"/>
          </a:solidFill>
        </p:spPr>
        <p:txBody>
          <a:bodyPr xmlns:a="http://schemas.openxmlformats.org/drawingml/2006/main"/>
          <a:lstStyle xmlns:a="http://schemas.openxmlformats.org/drawingml/2006/main"/>
          <a:p xmlns:a="http://schemas.openxmlformats.org/drawingml/2006/main">
            <a:endParaRPr/>
          </a:p>
        </p:txBody>
      </p:sp>
      <p:sp>
        <p:nvSpPr>
          <p:cNvPr id="3" name="Shape 1">
            <a:extLst xmlns:a="http://schemas.openxmlformats.org/drawingml/2006/main">
              <a:ext uri="{FF2B5EF4-FFF2-40B4-BE49-F238E27FC236}">
                <a16:creationId xmlns:a16="http://schemas.microsoft.com/office/drawing/2014/main" id="{0A9745F0-0F7E-4EB6-A490-B2E56BC160D7}"/>
              </a:ext>
            </a:extLst>
          </p:cNvPr>
          <p:cNvSpPr>
            <a:spLocks xmlns:a="http://schemas.openxmlformats.org/drawingml/2006/main" noGrp="1"/>
          </p:cNvSpPr>
          <p:nvPr/>
        </p:nvSpPr>
        <p:spPr>
          <a:xfrm xmlns:a="http://schemas.openxmlformats.org/drawingml/2006/main">
            <a:off x="3044952" y="0"/>
            <a:ext cx="3054096" cy="128016"/>
          </a:xfrm>
          <a:prstGeom xmlns:a="http://schemas.openxmlformats.org/drawingml/2006/main" prst="rect">
            <a:avLst/>
          </a:prstGeom>
          <a:solidFill xmlns:a="http://schemas.openxmlformats.org/drawingml/2006/main">
            <a:srgbClr val="FFFFFF"/>
          </a:solidFill>
          <a:ln xmlns:a="http://schemas.openxmlformats.org/drawingml/2006/main" w="6350">
            <a:solidFill>
              <a:srgbClr val="D9DEDB"/>
            </a:solidFill>
            <a:prstDash val="solid"/>
          </a:ln>
        </p:spPr>
        <p:txBody>
          <a:bodyPr xmlns:a="http://schemas.openxmlformats.org/drawingml/2006/main"/>
          <a:lstStyle xmlns:a="http://schemas.openxmlformats.org/drawingml/2006/main"/>
          <a:p xmlns:a="http://schemas.openxmlformats.org/drawingml/2006/main">
            <a:endParaRPr/>
          </a:p>
        </p:txBody>
      </p:sp>
      <p:sp>
        <p:nvSpPr>
          <p:cNvPr id="4" name="Shape 2">
            <a:extLst xmlns:a="http://schemas.openxmlformats.org/drawingml/2006/main">
              <a:ext uri="{FF2B5EF4-FFF2-40B4-BE49-F238E27FC236}">
                <a16:creationId xmlns:a16="http://schemas.microsoft.com/office/drawing/2014/main" id="{F09B325D-3945-4A48-9F11-23F5410AE09F}"/>
              </a:ext>
            </a:extLst>
          </p:cNvPr>
          <p:cNvSpPr>
            <a:spLocks xmlns:a="http://schemas.openxmlformats.org/drawingml/2006/main" noGrp="1"/>
          </p:cNvSpPr>
          <p:nvPr/>
        </p:nvSpPr>
        <p:spPr>
          <a:xfrm xmlns:a="http://schemas.openxmlformats.org/drawingml/2006/main">
            <a:off x="6099048" y="0"/>
            <a:ext cx="3044952" cy="128016"/>
          </a:xfrm>
          <a:prstGeom xmlns:a="http://schemas.openxmlformats.org/drawingml/2006/main" prst="rect">
            <a:avLst/>
          </a:prstGeom>
          <a:solidFill xmlns:a="http://schemas.openxmlformats.org/drawingml/2006/main">
            <a:srgbClr val="CD212A"/>
          </a:solidFill>
        </p:spPr>
        <p:txBody>
          <a:bodyPr xmlns:a="http://schemas.openxmlformats.org/drawingml/2006/main"/>
          <a:lstStyle xmlns:a="http://schemas.openxmlformats.org/drawingml/2006/main"/>
          <a:p xmlns:a="http://schemas.openxmlformats.org/drawingml/2006/main">
            <a:endParaRPr/>
          </a:p>
        </p:txBody>
      </p:sp>
      <p:sp>
        <p:nvSpPr>
          <p:cNvPr id="5" name="Text 3">
            <a:extLst xmlns:a="http://schemas.openxmlformats.org/drawingml/2006/main">
              <a:ext uri="{FF2B5EF4-FFF2-40B4-BE49-F238E27FC236}">
                <a16:creationId xmlns:a16="http://schemas.microsoft.com/office/drawing/2014/main" id="{4DD45D5F-4116-4778-B6A4-E772272C86D6}"/>
              </a:ext>
            </a:extLst>
          </p:cNvPr>
          <p:cNvSpPr>
            <a:spLocks xmlns:a="http://schemas.openxmlformats.org/drawingml/2006/main" noGrp="1"/>
          </p:cNvSpPr>
          <p:nvPr>
            <p:ph type="title" idx="103" hasCustomPrompt="1"/>
          </p:nvPr>
        </p:nvSpPr>
        <p:spPr>
          <a:xfrm xmlns:a="http://schemas.openxmlformats.org/drawingml/2006/main">
            <a:off x="502920" y="292608"/>
            <a:ext cx="8138160" cy="566928"/>
          </a:xfrm>
          <a:prstGeom xmlns:a="http://schemas.openxmlformats.org/drawingml/2006/main" prst="rect">
            <a:avLst/>
          </a:prstGeom>
          <a:noFill xmlns:a="http://schemas.openxmlformats.org/drawingml/2006/main"/>
        </p:spPr>
        <p:txBody>
          <a:bodyPr xmlns:a="http://schemas.openxmlformats.org/drawingml/2006/main" wrap="square"/>
          <a:lstStyle xmlns:a="http://schemas.openxmlformats.org/drawingml/2006/main">
            <a:lvl1pPr marL="0" indent="0">
              <a:buNone/>
              <a:defRPr/>
            </a:lvl1pPr>
          </a:lstStyle>
          <a:p xmlns:a="http://schemas.openxmlformats.org/drawingml/2006/main">
            <a:pPr marL="0" indent="0">
              <a:buNone/>
            </a:pPr>
            <a:endParaRPr/>
          </a:p>
        </p:txBody>
      </p:sp>
      <p:sp>
        <p:nvSpPr>
          <p:cNvPr id="6" name="Shape 3">
            <a:extLst xmlns:a="http://schemas.openxmlformats.org/drawingml/2006/main">
              <a:ext uri="{FF2B5EF4-FFF2-40B4-BE49-F238E27FC236}">
                <a16:creationId xmlns:a16="http://schemas.microsoft.com/office/drawing/2014/main" id="{E9CC6EDD-5BDB-44FE-AC57-25A572916CFA}"/>
              </a:ext>
            </a:extLst>
          </p:cNvPr>
          <p:cNvSpPr>
            <a:spLocks xmlns:a="http://schemas.openxmlformats.org/drawingml/2006/main" noGrp="1"/>
          </p:cNvSpPr>
          <p:nvPr/>
        </p:nvSpPr>
        <p:spPr>
          <a:xfrm xmlns:a="http://schemas.openxmlformats.org/drawingml/2006/main">
            <a:off x="502920" y="932688"/>
            <a:ext cx="8138160" cy="0"/>
          </a:xfrm>
          <a:prstGeom xmlns:a="http://schemas.openxmlformats.org/drawingml/2006/main" prst="line">
            <a:avLst/>
          </a:prstGeom>
          <a:noFill xmlns:a="http://schemas.openxmlformats.org/drawingml/2006/main"/>
          <a:ln xmlns:a="http://schemas.openxmlformats.org/drawingml/2006/main" w="12700">
            <a:solidFill>
              <a:srgbClr val="D9DEDB"/>
            </a:solidFill>
            <a:prstDash val="solid"/>
          </a:ln>
        </p:spPr>
        <p:txBody>
          <a:bodyPr xmlns:a="http://schemas.openxmlformats.org/drawingml/2006/main"/>
          <a:lstStyle xmlns:a="http://schemas.openxmlformats.org/drawingml/2006/main"/>
          <a:p xmlns:a="http://schemas.openxmlformats.org/drawingml/2006/main">
            <a:endParaRPr/>
          </a:p>
        </p:txBody>
      </p:sp>
    </p:spTree>
  </p:cSld>
</p:sldLayout>
</file>

<file path=ppt/slideLayouts/slideLayout4.xml><?xml version="1.0" encoding="utf-8"?>
<p:sldLayout xmlns:p="http://schemas.openxmlformats.org/presentationml/2006/main" preserve="1">
  <p:cSld name="SECTION">
    <p:bg>
      <p:bgPr>
        <a:solidFill xmlns:a="http://schemas.openxmlformats.org/drawingml/2006/main">
          <a:srgbClr val="0B7A3B"/>
        </a:solidFill>
      </p:bgPr>
    </p:bg>
    <p:spTree>
      <p:nvGrpSpPr>
        <p:cNvPr id="1" name=""/>
        <p:cNvGrpSpPr/>
        <p:nvPr/>
      </p:nvGrpSpPr>
      <p:grpSpPr>
        <a:xfrm xmlns:a="http://schemas.openxmlformats.org/drawingml/2006/main"/>
      </p:grpSpPr>
      <p:sp>
        <p:nvSpPr>
          <p:cNvPr id="2" name="Shape 0">
            <a:extLst xmlns:a="http://schemas.openxmlformats.org/drawingml/2006/main">
              <a:ext uri="{FF2B5EF4-FFF2-40B4-BE49-F238E27FC236}">
                <a16:creationId xmlns:a16="http://schemas.microsoft.com/office/drawing/2014/main" id="{E8FA6867-D8AF-4F0F-9749-CA6DD3FC3F30}"/>
              </a:ext>
            </a:extLst>
          </p:cNvPr>
          <p:cNvSpPr>
            <a:spLocks xmlns:a="http://schemas.openxmlformats.org/drawingml/2006/main" noGrp="1"/>
          </p:cNvSpPr>
          <p:nvPr/>
        </p:nvSpPr>
        <p:spPr>
          <a:xfrm xmlns:a="http://schemas.openxmlformats.org/drawingml/2006/main">
            <a:off x="0" y="4956048"/>
            <a:ext cx="9144000" cy="182880"/>
          </a:xfrm>
          <a:prstGeom xmlns:a="http://schemas.openxmlformats.org/drawingml/2006/main" prst="rect">
            <a:avLst/>
          </a:prstGeom>
          <a:solidFill xmlns:a="http://schemas.openxmlformats.org/drawingml/2006/main">
            <a:srgbClr val="CD212A"/>
          </a:solidFill>
        </p:spPr>
        <p:txBody>
          <a:bodyPr xmlns:a="http://schemas.openxmlformats.org/drawingml/2006/main"/>
          <a:lstStyle xmlns:a="http://schemas.openxmlformats.org/drawingml/2006/main"/>
          <a:p xmlns:a="http://schemas.openxmlformats.org/drawingml/2006/main">
            <a:endParaRPr/>
          </a:p>
        </p:txBody>
      </p:sp>
      <p:sp>
        <p:nvSpPr>
          <p:cNvPr id="3" name="Text 1">
            <a:extLst xmlns:a="http://schemas.openxmlformats.org/drawingml/2006/main">
              <a:ext uri="{FF2B5EF4-FFF2-40B4-BE49-F238E27FC236}">
                <a16:creationId xmlns:a16="http://schemas.microsoft.com/office/drawing/2014/main" id="{82E73C94-FAFA-4B0E-BF36-F8AF5B31CE8C}"/>
              </a:ext>
            </a:extLst>
          </p:cNvPr>
          <p:cNvSpPr>
            <a:spLocks xmlns:a="http://schemas.openxmlformats.org/drawingml/2006/main" noGrp="1"/>
          </p:cNvSpPr>
          <p:nvPr>
            <p:ph type="title" idx="101" hasCustomPrompt="1"/>
          </p:nvPr>
        </p:nvSpPr>
        <p:spPr>
          <a:xfrm xmlns:a="http://schemas.openxmlformats.org/drawingml/2006/main">
            <a:off x="731520" y="1920240"/>
            <a:ext cx="7680960" cy="1097280"/>
          </a:xfrm>
          <a:prstGeom xmlns:a="http://schemas.openxmlformats.org/drawingml/2006/main" prst="rect">
            <a:avLst/>
          </a:prstGeom>
          <a:noFill xmlns:a="http://schemas.openxmlformats.org/drawingml/2006/main"/>
        </p:spPr>
        <p:txBody>
          <a:bodyPr xmlns:a="http://schemas.openxmlformats.org/drawingml/2006/main" wrap="square"/>
          <a:lstStyle xmlns:a="http://schemas.openxmlformats.org/drawingml/2006/main">
            <a:lvl1pPr marL="0" indent="0">
              <a:buNone/>
              <a:defRPr/>
            </a:lvl1pPr>
          </a:lstStyle>
          <a:p xmlns:a="http://schemas.openxmlformats.org/drawingml/2006/main">
            <a:pPr marL="0" indent="0">
              <a:buNone/>
            </a:pPr>
            <a:endParaRPr/>
          </a:p>
        </p:txBody>
      </p:sp>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9c2c95dfdf104b0d" /><Relationship Type="http://schemas.openxmlformats.org/officeDocument/2006/relationships/slideLayout" Target="/ppt/slideLayouts/slideLayout1.xml" Id="R39c5fb375b39452b" /><Relationship Type="http://schemas.openxmlformats.org/officeDocument/2006/relationships/slideLayout" Target="/ppt/slideLayouts/slideLayout2.xml" Id="R367fa6f8d2c047de" /><Relationship Type="http://schemas.openxmlformats.org/officeDocument/2006/relationships/slideLayout" Target="/ppt/slideLayouts/slideLayout3.xml" Id="Rbb32d333e93d4832" /><Relationship Type="http://schemas.openxmlformats.org/officeDocument/2006/relationships/slideLayout" Target="/ppt/slideLayouts/slideLayout4.xml" Id="Rc74be5d960f94827" /></Relationships>
</file>

<file path=ppt/slideMasters/slideMaster1.xml><?xml version="1.0" encoding="utf-8"?>
<p:sld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39c5fb375b39452b"/>
    <p:sldLayoutId xmlns:r="http://schemas.openxmlformats.org/officeDocument/2006/relationships" id="2147483650" r:id="R367fa6f8d2c047de"/>
    <p:sldLayoutId xmlns:r="http://schemas.openxmlformats.org/officeDocument/2006/relationships" id="2147483651" r:id="Rbb32d333e93d4832"/>
    <p:sldLayoutId xmlns:r="http://schemas.openxmlformats.org/officeDocument/2006/relationships" id="2147483652" r:id="Rc74be5d960f94827"/>
  </p:sldLayoutIdLst>
  <p:hf sldNum="0" hdr="0" ftr="0" dt="0"/>
  <p:txStyles>
    <p:titleStyle>
      <a:lvl1pPr xmlns:a="http://schemas.openxmlformats.org/drawingml/2006/main" algn="ctr" defTabSz="914400">
        <a:spcBef>
          <a:spcPct val="0"/>
        </a:spcBef>
        <a:buNone/>
        <a:defRPr sz="4400" kern="1200">
          <a:solidFill>
            <a:schemeClr val="tx1"/>
          </a:solidFill>
          <a:latin typeface="+mj-lt"/>
          <a:ea typeface="+mj-lt"/>
          <a:cs typeface="+mj-lt"/>
        </a:defRPr>
      </a:lvl1pPr>
    </p:titleStyle>
    <p:bodyStyle>
      <a:lvl1pPr xmlns:a="http://schemas.openxmlformats.org/drawingml/2006/main" marL="342900" indent="-342900" algn="l" defTabSz="914400">
        <a:spcBef>
          <a:spcPct val="20000"/>
        </a:spcBef>
        <a:buFont typeface="Arial"/>
        <a:buChar char="•"/>
        <a:defRPr sz="3200" kern="1200">
          <a:solidFill>
            <a:schemeClr val="tx1"/>
          </a:solidFill>
          <a:latin typeface="+mn-lt"/>
          <a:ea typeface="+mn-lt"/>
          <a:cs typeface="+mn-lt"/>
        </a:defRPr>
      </a:lvl1pPr>
      <a:lvl2pPr xmlns:a="http://schemas.openxmlformats.org/drawingml/2006/main" marL="742950" indent="-285750" algn="l" defTabSz="914400">
        <a:spcBef>
          <a:spcPct val="20000"/>
        </a:spcBef>
        <a:buFont typeface="Arial"/>
        <a:buChar char="–"/>
        <a:defRPr sz="2800" kern="1200">
          <a:solidFill>
            <a:schemeClr val="tx1"/>
          </a:solidFill>
          <a:latin typeface="+mn-lt"/>
          <a:ea typeface="+mn-lt"/>
          <a:cs typeface="+mn-lt"/>
        </a:defRPr>
      </a:lvl2pPr>
      <a:lvl3pPr xmlns:a="http://schemas.openxmlformats.org/drawingml/2006/main" marL="1143000" indent="-228600" algn="l" defTabSz="914400">
        <a:spcBef>
          <a:spcPct val="20000"/>
        </a:spcBef>
        <a:buFont typeface="Arial"/>
        <a:buChar char="•"/>
        <a:defRPr sz="2400" kern="1200">
          <a:solidFill>
            <a:schemeClr val="tx1"/>
          </a:solidFill>
          <a:latin typeface="+mn-lt"/>
          <a:ea typeface="+mn-lt"/>
          <a:cs typeface="+mn-lt"/>
        </a:defRPr>
      </a:lvl3pPr>
      <a:lvl4pPr xmlns:a="http://schemas.openxmlformats.org/drawingml/2006/main" marL="1600200" indent="-228600" algn="l" defTabSz="914400">
        <a:spcBef>
          <a:spcPct val="20000"/>
        </a:spcBef>
        <a:buFont typeface="Arial"/>
        <a:buChar char="–"/>
        <a:defRPr sz="2000" kern="1200">
          <a:solidFill>
            <a:schemeClr val="tx1"/>
          </a:solidFill>
          <a:latin typeface="+mn-lt"/>
          <a:ea typeface="+mn-lt"/>
          <a:cs typeface="+mn-lt"/>
        </a:defRPr>
      </a:lvl4pPr>
      <a:lvl5pPr xmlns:a="http://schemas.openxmlformats.org/drawingml/2006/main" marL="2057400" indent="-228600" algn="l" defTabSz="914400">
        <a:spcBef>
          <a:spcPct val="20000"/>
        </a:spcBef>
        <a:buFont typeface="Arial"/>
        <a:buChar char="»"/>
        <a:defRPr sz="2000" kern="1200">
          <a:solidFill>
            <a:schemeClr val="tx1"/>
          </a:solidFill>
          <a:latin typeface="+mn-lt"/>
          <a:ea typeface="+mn-lt"/>
          <a:cs typeface="+mn-lt"/>
        </a:defRPr>
      </a:lvl5pPr>
      <a:lvl6pPr xmlns:a="http://schemas.openxmlformats.org/drawingml/2006/main" marL="2514600" indent="-228600" algn="l" defTabSz="914400">
        <a:spcBef>
          <a:spcPct val="20000"/>
        </a:spcBef>
        <a:buFont typeface="Arial"/>
        <a:buChar char="•"/>
        <a:defRPr sz="2000" kern="1200">
          <a:solidFill>
            <a:schemeClr val="tx1"/>
          </a:solidFill>
          <a:latin typeface="+mn-lt"/>
          <a:ea typeface="+mn-lt"/>
          <a:cs typeface="+mn-lt"/>
        </a:defRPr>
      </a:lvl6pPr>
      <a:lvl7pPr xmlns:a="http://schemas.openxmlformats.org/drawingml/2006/main" marL="2971800" indent="-228600" algn="l" defTabSz="914400">
        <a:spcBef>
          <a:spcPct val="20000"/>
        </a:spcBef>
        <a:buFont typeface="Arial"/>
        <a:buChar char="•"/>
        <a:defRPr sz="2000" kern="1200">
          <a:solidFill>
            <a:schemeClr val="tx1"/>
          </a:solidFill>
          <a:latin typeface="+mn-lt"/>
          <a:ea typeface="+mn-lt"/>
          <a:cs typeface="+mn-lt"/>
        </a:defRPr>
      </a:lvl7pPr>
      <a:lvl8pPr xmlns:a="http://schemas.openxmlformats.org/drawingml/2006/main" marL="3429000" indent="-228600" algn="l" defTabSz="914400">
        <a:spcBef>
          <a:spcPct val="20000"/>
        </a:spcBef>
        <a:buFont typeface="Arial"/>
        <a:buChar char="•"/>
        <a:defRPr sz="2000" kern="1200">
          <a:solidFill>
            <a:schemeClr val="tx1"/>
          </a:solidFill>
          <a:latin typeface="+mn-lt"/>
          <a:ea typeface="+mn-lt"/>
          <a:cs typeface="+mn-lt"/>
        </a:defRPr>
      </a:lvl8pPr>
      <a:lvl9pPr xmlns:a="http://schemas.openxmlformats.org/drawingml/2006/main" marL="3886200" indent="-228600" algn="l" defTabSz="914400">
        <a:spcBef>
          <a:spcPct val="20000"/>
        </a:spcBef>
        <a:buFont typeface="Arial"/>
        <a:buChar char="•"/>
        <a:defRPr sz="2000" kern="1200">
          <a:solidFill>
            <a:schemeClr val="tx1"/>
          </a:solidFill>
          <a:latin typeface="+mn-lt"/>
          <a:ea typeface="+mn-lt"/>
          <a:cs typeface="+mn-lt"/>
        </a:defRPr>
      </a:lvl9pPr>
    </p:bodyStyle>
    <p:otherStyle>
      <a:lvl1pPr xmlns:a="http://schemas.openxmlformats.org/drawingml/2006/main" marL="0" algn="l" defTabSz="914400">
        <a:buNone/>
        <a:defRPr sz="1800" kern="1200">
          <a:solidFill>
            <a:schemeClr val="tx1"/>
          </a:solidFill>
          <a:latin typeface="+mn-lt"/>
          <a:ea typeface="+mn-lt"/>
          <a:cs typeface="+mn-lt"/>
        </a:defRPr>
      </a:lvl1pPr>
      <a:lvl2pPr xmlns:a="http://schemas.openxmlformats.org/drawingml/2006/main" marL="457200" algn="l" defTabSz="914400">
        <a:buNone/>
        <a:defRPr sz="1800" kern="1200">
          <a:solidFill>
            <a:schemeClr val="tx1"/>
          </a:solidFill>
          <a:latin typeface="+mn-lt"/>
          <a:ea typeface="+mn-lt"/>
          <a:cs typeface="+mn-lt"/>
        </a:defRPr>
      </a:lvl2pPr>
      <a:lvl3pPr xmlns:a="http://schemas.openxmlformats.org/drawingml/2006/main" marL="914400" algn="l" defTabSz="914400">
        <a:buNone/>
        <a:defRPr sz="1800" kern="1200">
          <a:solidFill>
            <a:schemeClr val="tx1"/>
          </a:solidFill>
          <a:latin typeface="+mn-lt"/>
          <a:ea typeface="+mn-lt"/>
          <a:cs typeface="+mn-lt"/>
        </a:defRPr>
      </a:lvl3pPr>
      <a:lvl4pPr xmlns:a="http://schemas.openxmlformats.org/drawingml/2006/main" marL="1371600" algn="l" defTabSz="914400">
        <a:buNone/>
        <a:defRPr sz="1800" kern="1200">
          <a:solidFill>
            <a:schemeClr val="tx1"/>
          </a:solidFill>
          <a:latin typeface="+mn-lt"/>
          <a:ea typeface="+mn-lt"/>
          <a:cs typeface="+mn-lt"/>
        </a:defRPr>
      </a:lvl4pPr>
      <a:lvl5pPr xmlns:a="http://schemas.openxmlformats.org/drawingml/2006/main" marL="1828800" algn="l" defTabSz="914400">
        <a:buNone/>
        <a:defRPr sz="1800" kern="1200">
          <a:solidFill>
            <a:schemeClr val="tx1"/>
          </a:solidFill>
          <a:latin typeface="+mn-lt"/>
          <a:ea typeface="+mn-lt"/>
          <a:cs typeface="+mn-lt"/>
        </a:defRPr>
      </a:lvl5pPr>
      <a:lvl6pPr xmlns:a="http://schemas.openxmlformats.org/drawingml/2006/main" marL="2286000" algn="l" defTabSz="914400">
        <a:buNone/>
        <a:defRPr sz="1800" kern="1200">
          <a:solidFill>
            <a:schemeClr val="tx1"/>
          </a:solidFill>
          <a:latin typeface="+mn-lt"/>
          <a:ea typeface="+mn-lt"/>
          <a:cs typeface="+mn-lt"/>
        </a:defRPr>
      </a:lvl6pPr>
      <a:lvl7pPr xmlns:a="http://schemas.openxmlformats.org/drawingml/2006/main" marL="2743200" algn="l" defTabSz="914400">
        <a:buNone/>
        <a:defRPr sz="1800" kern="1200">
          <a:solidFill>
            <a:schemeClr val="tx1"/>
          </a:solidFill>
          <a:latin typeface="+mn-lt"/>
          <a:ea typeface="+mn-lt"/>
          <a:cs typeface="+mn-lt"/>
        </a:defRPr>
      </a:lvl7pPr>
      <a:lvl8pPr xmlns:a="http://schemas.openxmlformats.org/drawingml/2006/main" marL="3200400" algn="l" defTabSz="914400">
        <a:buNone/>
        <a:defRPr sz="1800" kern="1200">
          <a:solidFill>
            <a:schemeClr val="tx1"/>
          </a:solidFill>
          <a:latin typeface="+mn-lt"/>
          <a:ea typeface="+mn-lt"/>
          <a:cs typeface="+mn-lt"/>
        </a:defRPr>
      </a:lvl8pPr>
      <a:lvl9pPr xmlns:a="http://schemas.openxmlformats.org/drawingml/2006/main" marL="3657600" algn="l" defTabSz="914400">
        <a:buNone/>
        <a:defRPr sz="1800" kern="12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c94c4bd2253645f0" /><Relationship Type="http://schemas.openxmlformats.org/officeDocument/2006/relationships/image" Target="/ppt/media/image.png" Id="R3e861849cdae47c8" /><Relationship Type="http://schemas.openxmlformats.org/officeDocument/2006/relationships/notesSlide" Target="/ppt/notesSlides/notesSlide1.xml" Id="R328458bc77e24c3f" /></Relationships>
</file>

<file path=ppt/slides/_rels/slide2.xml.rels>&#65279;<?xml version="1.0" encoding="utf-8"?><Relationships xmlns="http://schemas.openxmlformats.org/package/2006/relationships"><Relationship Type="http://schemas.openxmlformats.org/officeDocument/2006/relationships/slideLayout" Target="/ppt/slideLayouts/slideLayout3.xml" Id="Rc1f7d32006a74d13" /><Relationship Type="http://schemas.openxmlformats.org/officeDocument/2006/relationships/notesSlide" Target="/ppt/notesSlides/notesSlide2.xml" Id="R49ef731b25b24580" /></Relationships>
</file>

<file path=ppt/slides/_rels/slide3.xml.rels>&#65279;<?xml version="1.0" encoding="utf-8"?><Relationships xmlns="http://schemas.openxmlformats.org/package/2006/relationships"><Relationship Type="http://schemas.openxmlformats.org/officeDocument/2006/relationships/slideLayout" Target="/ppt/slideLayouts/slideLayout4.xml" Id="R28c3ee2e3d6543a9" /><Relationship Type="http://schemas.openxmlformats.org/officeDocument/2006/relationships/notesSlide" Target="/ppt/notesSlides/notesSlide3.xml" Id="R2a0d8699938140a1" /></Relationships>
</file>

<file path=ppt/slides/_rels/slide4.xml.rels>&#65279;<?xml version="1.0" encoding="utf-8"?><Relationships xmlns="http://schemas.openxmlformats.org/package/2006/relationships"><Relationship Type="http://schemas.openxmlformats.org/officeDocument/2006/relationships/slideLayout" Target="/ppt/slideLayouts/slideLayout3.xml" Id="R7c5b591c82074187" /><Relationship Type="http://schemas.openxmlformats.org/officeDocument/2006/relationships/notesSlide" Target="/ppt/notesSlides/notesSlide4.xml" Id="R5e19ac453f5443c9" /></Relationships>
</file>

<file path=ppt/slides/_rels/slide5.xml.rels>&#65279;<?xml version="1.0" encoding="utf-8"?><Relationships xmlns="http://schemas.openxmlformats.org/package/2006/relationships"><Relationship Type="http://schemas.openxmlformats.org/officeDocument/2006/relationships/slideLayout" Target="/ppt/slideLayouts/slideLayout3.xml" Id="R7672129a4fb94b73" /><Relationship Type="http://schemas.openxmlformats.org/officeDocument/2006/relationships/notesSlide" Target="/ppt/notesSlides/notesSlide5.xml" Id="R65e6c86a44da47ce" /></Relationships>
</file>

<file path=ppt/slides/_rels/slide6.xml.rels>&#65279;<?xml version="1.0" encoding="utf-8"?><Relationships xmlns="http://schemas.openxmlformats.org/package/2006/relationships"><Relationship Type="http://schemas.openxmlformats.org/officeDocument/2006/relationships/slideLayout" Target="/ppt/slideLayouts/slideLayout3.xml" Id="R837195ea1eed42fb" /><Relationship Type="http://schemas.openxmlformats.org/officeDocument/2006/relationships/notesSlide" Target="/ppt/notesSlides/notesSlide6.xml" Id="R873e42f92962448f" /></Relationships>
</file>

<file path=ppt/slides/_rels/slide7.xml.rels>&#65279;<?xml version="1.0" encoding="utf-8"?><Relationships xmlns="http://schemas.openxmlformats.org/package/2006/relationships"><Relationship Type="http://schemas.openxmlformats.org/officeDocument/2006/relationships/slideLayout" Target="/ppt/slideLayouts/slideLayout4.xml" Id="R81b4d328d72c4844" /><Relationship Type="http://schemas.openxmlformats.org/officeDocument/2006/relationships/notesSlide" Target="/ppt/notesSlides/notesSlide7.xml" Id="Rb1b7bfb9cbdb40f9" /></Relationships>
</file>

<file path=ppt/slides/_rels/slide8.xml.rels>&#65279;<?xml version="1.0" encoding="utf-8"?><Relationships xmlns="http://schemas.openxmlformats.org/package/2006/relationships"><Relationship Type="http://schemas.openxmlformats.org/officeDocument/2006/relationships/slideLayout" Target="/ppt/slideLayouts/slideLayout3.xml" Id="R6c383c6c31ca4282" /><Relationship Type="http://schemas.openxmlformats.org/officeDocument/2006/relationships/notesSlide" Target="/ppt/notesSlides/notesSlide8.xml" Id="Rd3da0aed90724651" /></Relationships>
</file>

<file path=ppt/slides/_rels/slide9.xml.rels>&#65279;<?xml version="1.0" encoding="utf-8"?><Relationships xmlns="http://schemas.openxmlformats.org/package/2006/relationships"><Relationship Type="http://schemas.openxmlformats.org/officeDocument/2006/relationships/slideLayout" Target="/ppt/slideLayouts/slideLayout3.xml" Id="Ra8182af46f844bb9" /><Relationship Type="http://schemas.openxmlformats.org/officeDocument/2006/relationships/notesSlide" Target="/ppt/notesSlides/notesSlide9.xml" Id="Rb269026a0c674455" /></Relationships>
</file>

<file path=ppt/slides/_rels/slide10.xml.rels>&#65279;<?xml version="1.0" encoding="utf-8"?><Relationships xmlns="http://schemas.openxmlformats.org/package/2006/relationships"><Relationship Type="http://schemas.openxmlformats.org/officeDocument/2006/relationships/slideLayout" Target="/ppt/slideLayouts/slideLayout4.xml" Id="Rdf7f966d90b14c5d" /><Relationship Type="http://schemas.openxmlformats.org/officeDocument/2006/relationships/notesSlide" Target="/ppt/notesSlides/notesSlide10.xml" Id="Rbb63375d455b466f" /></Relationships>
</file>

<file path=ppt/slides/_rels/slide11.xml.rels>&#65279;<?xml version="1.0" encoding="utf-8"?><Relationships xmlns="http://schemas.openxmlformats.org/package/2006/relationships"><Relationship Type="http://schemas.openxmlformats.org/officeDocument/2006/relationships/slideLayout" Target="/ppt/slideLayouts/slideLayout3.xml" Id="R65786154ba3b4969" /><Relationship Type="http://schemas.openxmlformats.org/officeDocument/2006/relationships/notesSlide" Target="/ppt/notesSlides/notesSlide11.xml" Id="R8a18fd89da874b8a" /></Relationships>
</file>

<file path=ppt/slides/_rels/slide12.xml.rels>&#65279;<?xml version="1.0" encoding="utf-8"?><Relationships xmlns="http://schemas.openxmlformats.org/package/2006/relationships"><Relationship Type="http://schemas.openxmlformats.org/officeDocument/2006/relationships/slideLayout" Target="/ppt/slideLayouts/slideLayout3.xml" Id="R3355a0b22dad4c38" /><Relationship Type="http://schemas.openxmlformats.org/officeDocument/2006/relationships/notesSlide" Target="/ppt/notesSlides/notesSlide12.xml" Id="R00fb0a8ca424487b" /></Relationships>
</file>

<file path=ppt/slides/_rels/slide13.xml.rels>&#65279;<?xml version="1.0" encoding="utf-8"?><Relationships xmlns="http://schemas.openxmlformats.org/package/2006/relationships"><Relationship Type="http://schemas.openxmlformats.org/officeDocument/2006/relationships/slideLayout" Target="/ppt/slideLayouts/slideLayout3.xml" Id="Ra00397f7c27a4a96" /><Relationship Type="http://schemas.openxmlformats.org/officeDocument/2006/relationships/notesSlide" Target="/ppt/notesSlides/notesSlide13.xml" Id="Rec7138b9595444ff" /></Relationships>
</file>

<file path=ppt/slides/_rels/slide14.xml.rels>&#65279;<?xml version="1.0" encoding="utf-8"?><Relationships xmlns="http://schemas.openxmlformats.org/package/2006/relationships"><Relationship Type="http://schemas.openxmlformats.org/officeDocument/2006/relationships/slideLayout" Target="/ppt/slideLayouts/slideLayout3.xml" Id="Raba7c5e6a9244b03" /><Relationship Type="http://schemas.openxmlformats.org/officeDocument/2006/relationships/notesSlide" Target="/ppt/notesSlides/notesSlide14.xml" Id="Ra9e04a9d3ba749b9" /></Relationships>
</file>

<file path=ppt/slides/_rels/slide15.xml.rels>&#65279;<?xml version="1.0" encoding="utf-8"?><Relationships xmlns="http://schemas.openxmlformats.org/package/2006/relationships"><Relationship Type="http://schemas.openxmlformats.org/officeDocument/2006/relationships/slideLayout" Target="/ppt/slideLayouts/slideLayout3.xml" Id="Rc2906e7d1bd04867" /><Relationship Type="http://schemas.openxmlformats.org/officeDocument/2006/relationships/notesSlide" Target="/ppt/notesSlides/notesSlide15.xml" Id="R91d57644def94810" /></Relationships>
</file>

<file path=ppt/slides/_rels/slide16.xml.rels>&#65279;<?xml version="1.0" encoding="utf-8"?><Relationships xmlns="http://schemas.openxmlformats.org/package/2006/relationships"><Relationship Type="http://schemas.openxmlformats.org/officeDocument/2006/relationships/slideLayout" Target="/ppt/slideLayouts/slideLayout4.xml" Id="R56c5b9137d064471" /><Relationship Type="http://schemas.openxmlformats.org/officeDocument/2006/relationships/notesSlide" Target="/ppt/notesSlides/notesSlide16.xml" Id="Rb5098f379a3d4738" /></Relationships>
</file>

<file path=ppt/slides/_rels/slide17.xml.rels>&#65279;<?xml version="1.0" encoding="utf-8"?><Relationships xmlns="http://schemas.openxmlformats.org/package/2006/relationships"><Relationship Type="http://schemas.openxmlformats.org/officeDocument/2006/relationships/slideLayout" Target="/ppt/slideLayouts/slideLayout3.xml" Id="Rf888931e3aef4cf6" /><Relationship Type="http://schemas.openxmlformats.org/officeDocument/2006/relationships/image" Target="/ppt/media/image2.png" Id="Re7f51c7576f54fcd" /><Relationship Type="http://schemas.openxmlformats.org/officeDocument/2006/relationships/notesSlide" Target="/ppt/notesSlides/notesSlide17.xml" Id="R64cf9d0117314170" /></Relationships>
</file>

<file path=ppt/slides/_rels/slide18.xml.rels>&#65279;<?xml version="1.0" encoding="utf-8"?><Relationships xmlns="http://schemas.openxmlformats.org/package/2006/relationships"><Relationship Type="http://schemas.openxmlformats.org/officeDocument/2006/relationships/slideLayout" Target="/ppt/slideLayouts/slideLayout3.xml" Id="R32b43bb2b8be4e30" /><Relationship Type="http://schemas.openxmlformats.org/officeDocument/2006/relationships/notesSlide" Target="/ppt/notesSlides/notesSlide18.xml" Id="R6e305b4938b446d5" /></Relationships>
</file>

<file path=ppt/slides/_rels/slide19.xml.rels>&#65279;<?xml version="1.0" encoding="utf-8"?><Relationships xmlns="http://schemas.openxmlformats.org/package/2006/relationships"><Relationship Type="http://schemas.openxmlformats.org/officeDocument/2006/relationships/slideLayout" Target="/ppt/slideLayouts/slideLayout3.xml" Id="R0f40d7ce5e5f44e4" /><Relationship Type="http://schemas.openxmlformats.org/officeDocument/2006/relationships/notesSlide" Target="/ppt/notesSlides/notesSlide19.xml" Id="Re162f83e20964ab4" /></Relationships>
</file>

<file path=ppt/slides/_rels/slide20.xml.rels>&#65279;<?xml version="1.0" encoding="utf-8"?><Relationships xmlns="http://schemas.openxmlformats.org/package/2006/relationships"><Relationship Type="http://schemas.openxmlformats.org/officeDocument/2006/relationships/slideLayout" Target="/ppt/slideLayouts/slideLayout3.xml" Id="R28efb5837d3a409a" /><Relationship Type="http://schemas.openxmlformats.org/officeDocument/2006/relationships/notesSlide" Target="/ppt/notesSlides/notesSlide20.xml" Id="R27787ba546374e74" /></Relationships>
</file>

<file path=ppt/slides/_rels/slide21.xml.rels>&#65279;<?xml version="1.0" encoding="utf-8"?><Relationships xmlns="http://schemas.openxmlformats.org/package/2006/relationships"><Relationship Type="http://schemas.openxmlformats.org/officeDocument/2006/relationships/slideLayout" Target="/ppt/slideLayouts/slideLayout3.xml" Id="R90670f53639c42cf" /><Relationship Type="http://schemas.openxmlformats.org/officeDocument/2006/relationships/notesSlide" Target="/ppt/notesSlides/notesSlide21.xml" Id="R6b9aa467a9894092" /></Relationships>
</file>

<file path=ppt/slides/_rels/slide22.xml.rels>&#65279;<?xml version="1.0" encoding="utf-8"?><Relationships xmlns="http://schemas.openxmlformats.org/package/2006/relationships"><Relationship Type="http://schemas.openxmlformats.org/officeDocument/2006/relationships/slideLayout" Target="/ppt/slideLayouts/slideLayout3.xml" Id="R5e62357278884d3a" /><Relationship Type="http://schemas.openxmlformats.org/officeDocument/2006/relationships/notesSlide" Target="/ppt/notesSlides/notesSlide22.xml" Id="R7b3d7bd06ea641cf" /></Relationships>
</file>

<file path=ppt/slides/_rels/slide23.xml.rels>&#65279;<?xml version="1.0" encoding="utf-8"?><Relationships xmlns="http://schemas.openxmlformats.org/package/2006/relationships"><Relationship Type="http://schemas.openxmlformats.org/officeDocument/2006/relationships/slideLayout" Target="/ppt/slideLayouts/slideLayout3.xml" Id="R65f01fa1a87449bf" /><Relationship Type="http://schemas.openxmlformats.org/officeDocument/2006/relationships/notesSlide" Target="/ppt/notesSlides/notesSlide23.xml" Id="R122caebfe2164bf6" /></Relationships>
</file>

<file path=ppt/slides/_rels/slide24.xml.rels>&#65279;<?xml version="1.0" encoding="utf-8"?><Relationships xmlns="http://schemas.openxmlformats.org/package/2006/relationships"><Relationship Type="http://schemas.openxmlformats.org/officeDocument/2006/relationships/slideLayout" Target="/ppt/slideLayouts/slideLayout3.xml" Id="Ra7ac547ceda4411a" /><Relationship Type="http://schemas.openxmlformats.org/officeDocument/2006/relationships/notesSlide" Target="/ppt/notesSlides/notesSlide24.xml" Id="R85a7f827712941ec" /></Relationships>
</file>

<file path=ppt/slides/_rels/slide25.xml.rels>&#65279;<?xml version="1.0" encoding="utf-8"?><Relationships xmlns="http://schemas.openxmlformats.org/package/2006/relationships"><Relationship Type="http://schemas.openxmlformats.org/officeDocument/2006/relationships/slideLayout" Target="/ppt/slideLayouts/slideLayout3.xml" Id="R623bb06889fd4fbc" /><Relationship Type="http://schemas.openxmlformats.org/officeDocument/2006/relationships/notesSlide" Target="/ppt/notesSlides/notesSlide25.xml" Id="R22e4753dc20f4986" /></Relationships>
</file>

<file path=ppt/slides/_rels/slide26.xml.rels>&#65279;<?xml version="1.0" encoding="utf-8"?><Relationships xmlns="http://schemas.openxmlformats.org/package/2006/relationships"><Relationship Type="http://schemas.openxmlformats.org/officeDocument/2006/relationships/slideLayout" Target="/ppt/slideLayouts/slideLayout3.xml" Id="Rc235614d89f04623" /><Relationship Type="http://schemas.openxmlformats.org/officeDocument/2006/relationships/notesSlide" Target="/ppt/notesSlides/notesSlide26.xml" Id="R81830f1e7e874879" /></Relationships>
</file>

<file path=ppt/slides/_rels/slide27.xml.rels>&#65279;<?xml version="1.0" encoding="utf-8"?><Relationships xmlns="http://schemas.openxmlformats.org/package/2006/relationships"><Relationship Type="http://schemas.openxmlformats.org/officeDocument/2006/relationships/slideLayout" Target="/ppt/slideLayouts/slideLayout3.xml" Id="R571f79f9f8ec4467" /><Relationship Type="http://schemas.openxmlformats.org/officeDocument/2006/relationships/notesSlide" Target="/ppt/notesSlides/notesSlide27.xml" Id="R15e7251f641346dc" /></Relationships>
</file>

<file path=ppt/slides/_rels/slide28.xml.rels>&#65279;<?xml version="1.0" encoding="utf-8"?><Relationships xmlns="http://schemas.openxmlformats.org/package/2006/relationships"><Relationship Type="http://schemas.openxmlformats.org/officeDocument/2006/relationships/slideLayout" Target="/ppt/slideLayouts/slideLayout3.xml" Id="Rb64c4a3149b94585" /><Relationship Type="http://schemas.openxmlformats.org/officeDocument/2006/relationships/notesSlide" Target="/ppt/notesSlides/notesSlide28.xml" Id="Rbbf62bd450dd4fbd"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flag band">
            <a:extLst xmlns:a="http://schemas.openxmlformats.org/drawingml/2006/main">
              <a:ext uri="{FF2B5EF4-FFF2-40B4-BE49-F238E27FC236}">
                <a16:creationId xmlns:a16="http://schemas.microsoft.com/office/drawing/2014/main" id="{9080E534-0C9C-44A7-95F1-260EAC868A43}"/>
              </a:ext>
            </a:extLst>
          </p:cNvPr>
          <p:cNvSpPr>
            <a:spLocks xmlns:a="http://schemas.openxmlformats.org/drawingml/2006/main" noGrp="1"/>
          </p:cNvSpPr>
          <p:nvPr/>
        </p:nvSpPr>
        <p:spPr>
          <a:xfrm xmlns:a="http://schemas.openxmlformats.org/drawingml/2006/main">
            <a:off x="0" y="0"/>
            <a:ext cx="201168" cy="5143500"/>
          </a:xfrm>
          <a:prstGeom xmlns:a="http://schemas.openxmlformats.org/drawingml/2006/main" prst="rect">
            <a:avLst/>
          </a:prstGeom>
          <a:solidFill xmlns:a="http://schemas.openxmlformats.org/drawingml/2006/main">
            <a:srgbClr val="0B7A3B"/>
          </a:solidFill>
        </p:spPr>
        <p:txBody>
          <a:bodyPr xmlns:a="http://schemas.openxmlformats.org/drawingml/2006/main"/>
          <a:lstStyle xmlns:a="http://schemas.openxmlformats.org/drawingml/2006/main"/>
          <a:p xmlns:a="http://schemas.openxmlformats.org/drawingml/2006/main">
            <a:endParaRPr/>
          </a:p>
        </p:txBody>
      </p:sp>
      <p:sp>
        <p:nvSpPr>
          <p:cNvPr id="3" name="flag band">
            <a:extLst xmlns:a="http://schemas.openxmlformats.org/drawingml/2006/main">
              <a:ext uri="{FF2B5EF4-FFF2-40B4-BE49-F238E27FC236}">
                <a16:creationId xmlns:a16="http://schemas.microsoft.com/office/drawing/2014/main" id="{500D03E1-DD77-4D4C-860A-6C15756E7B3B}"/>
              </a:ext>
            </a:extLst>
          </p:cNvPr>
          <p:cNvSpPr>
            <a:spLocks xmlns:a="http://schemas.openxmlformats.org/drawingml/2006/main" noGrp="1"/>
          </p:cNvSpPr>
          <p:nvPr/>
        </p:nvSpPr>
        <p:spPr>
          <a:xfrm xmlns:a="http://schemas.openxmlformats.org/drawingml/2006/main">
            <a:off x="201168" y="0"/>
            <a:ext cx="201168" cy="5143500"/>
          </a:xfrm>
          <a:prstGeom xmlns:a="http://schemas.openxmlformats.org/drawingml/2006/main" prst="rect">
            <a:avLst/>
          </a:prstGeom>
          <a:solidFill xmlns:a="http://schemas.openxmlformats.org/drawingml/2006/main">
            <a:srgbClr val="FFFFFF"/>
          </a:solidFill>
          <a:ln xmlns:a="http://schemas.openxmlformats.org/drawingml/2006/main" w="6350">
            <a:solidFill>
              <a:srgbClr val="D9DEDB"/>
            </a:solidFill>
            <a:prstDash val="solid"/>
          </a:ln>
        </p:spPr>
        <p:txBody>
          <a:bodyPr xmlns:a="http://schemas.openxmlformats.org/drawingml/2006/main"/>
          <a:lstStyle xmlns:a="http://schemas.openxmlformats.org/drawingml/2006/main"/>
          <a:p xmlns:a="http://schemas.openxmlformats.org/drawingml/2006/main">
            <a:endParaRPr/>
          </a:p>
        </p:txBody>
      </p:sp>
      <p:sp>
        <p:nvSpPr>
          <p:cNvPr id="4" name="flag band">
            <a:extLst xmlns:a="http://schemas.openxmlformats.org/drawingml/2006/main">
              <a:ext uri="{FF2B5EF4-FFF2-40B4-BE49-F238E27FC236}">
                <a16:creationId xmlns:a16="http://schemas.microsoft.com/office/drawing/2014/main" id="{074E07E6-0350-4AC5-8A60-D0D98DD064EA}"/>
              </a:ext>
            </a:extLst>
          </p:cNvPr>
          <p:cNvSpPr>
            <a:spLocks xmlns:a="http://schemas.openxmlformats.org/drawingml/2006/main" noGrp="1"/>
          </p:cNvSpPr>
          <p:nvPr/>
        </p:nvSpPr>
        <p:spPr>
          <a:xfrm xmlns:a="http://schemas.openxmlformats.org/drawingml/2006/main">
            <a:off x="402336" y="0"/>
            <a:ext cx="201168" cy="5143500"/>
          </a:xfrm>
          <a:prstGeom xmlns:a="http://schemas.openxmlformats.org/drawingml/2006/main" prst="rect">
            <a:avLst/>
          </a:prstGeom>
          <a:solidFill xmlns:a="http://schemas.openxmlformats.org/drawingml/2006/main">
            <a:srgbClr val="CD212A"/>
          </a:solidFill>
        </p:spPr>
        <p:txBody>
          <a:bodyPr xmlns:a="http://schemas.openxmlformats.org/drawingml/2006/main"/>
          <a:lstStyle xmlns:a="http://schemas.openxmlformats.org/drawingml/2006/main"/>
          <a:p xmlns:a="http://schemas.openxmlformats.org/drawingml/2006/main">
            <a:endParaRPr/>
          </a:p>
        </p:txBody>
      </p:sp>
      <p:pic>
        <p:nvPicPr>
          <p:cNvPr id="14" name="Image 0"/>
          <p:cNvPicPr>
            <a:picLocks xmlns:a="http://schemas.openxmlformats.org/drawingml/2006/main" noChangeAspect="1"/>
          </p:cNvPicPr>
          <p:nvPr/>
        </p:nvPicPr>
        <p:blipFill>
          <a:blip xmlns:r="http://schemas.openxmlformats.org/officeDocument/2006/relationships" xmlns:a="http://schemas.openxmlformats.org/drawingml/2006/main" r:embed="R3e861849cdae47c8"/>
          <a:srcRect xmlns:a="http://schemas.openxmlformats.org/drawingml/2006/main" l="11300" t="0" r="11300" b="0"/>
          <a:stretch xmlns:a="http://schemas.openxmlformats.org/drawingml/2006/main"/>
        </p:blipFill>
        <p:spPr>
          <a:xfrm xmlns:a="http://schemas.openxmlformats.org/drawingml/2006/main">
            <a:off x="5959366" y="0"/>
            <a:ext cx="3184634" cy="5143500"/>
          </a:xfrm>
          <a:prstGeom xmlns:a="http://schemas.openxmlformats.org/drawingml/2006/main" prst="rect">
            <a:avLst/>
          </a:prstGeom>
        </p:spPr>
      </p:pic>
      <p:sp>
        <p:nvSpPr>
          <p:cNvPr id="6" name="Text 3">
            <a:extLst xmlns:a="http://schemas.openxmlformats.org/drawingml/2006/main">
              <a:ext uri="{FF2B5EF4-FFF2-40B4-BE49-F238E27FC236}">
                <a16:creationId xmlns:a16="http://schemas.microsoft.com/office/drawing/2014/main" id="{AB78F6AE-D6B5-41FC-8084-C35805C72DE6}"/>
              </a:ext>
            </a:extLst>
          </p:cNvPr>
          <p:cNvSpPr>
            <a:spLocks xmlns:a="http://schemas.openxmlformats.org/drawingml/2006/main" noGrp="1"/>
          </p:cNvSpPr>
          <p:nvPr/>
        </p:nvSpPr>
        <p:spPr>
          <a:xfrm xmlns:a="http://schemas.openxmlformats.org/drawingml/2006/main">
            <a:off x="914400" y="1143000"/>
            <a:ext cx="5394960" cy="3657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300" b="1" spc="300">
                <a:solidFill>
                  <a:srgbClr val="CD212A"/>
                </a:solidFill>
                <a:latin typeface="Arial"/>
                <a:ea typeface="Arial"/>
                <a:cs typeface="Arial"/>
              </a:rPr>
              <a:t>SOME STUDY · МОДУЛЬ 7 · B2</a:t>
            </a:r>
            <a:endParaRPr sz="1300"/>
          </a:p>
        </p:txBody>
      </p:sp>
      <p:sp>
        <p:nvSpPr>
          <p:cNvPr id="7" name="Text 0">
            <a:extLst xmlns:a="http://schemas.openxmlformats.org/drawingml/2006/main">
              <a:ext uri="{FF2B5EF4-FFF2-40B4-BE49-F238E27FC236}">
                <a16:creationId xmlns:a16="http://schemas.microsoft.com/office/drawing/2014/main" id="{61AB6ED7-6FCC-4E60-B509-4DD99385599D}"/>
              </a:ext>
            </a:extLst>
          </p:cNvPr>
          <p:cNvSpPr>
            <a:spLocks xmlns:a="http://schemas.openxmlformats.org/drawingml/2006/main" noGrp="1"/>
          </p:cNvSpPr>
          <p:nvPr>
            <p:ph type="title" idx="100" hasCustomPrompt="1"/>
          </p:nvPr>
        </p:nvSpPr>
        <p:spPr>
          <a:xfrm xmlns:a="http://schemas.openxmlformats.org/drawingml/2006/main">
            <a:off x="640080" y="1691640"/>
            <a:ext cx="5669280" cy="1371600"/>
          </a:xfrm>
          <a:prstGeom xmlns:a="http://schemas.openxmlformats.org/drawingml/2006/main" prst="rect">
            <a:avLst/>
          </a:prstGeom>
          <a:noFill xmlns:a="http://schemas.openxmlformats.org/drawingml/2006/main"/>
        </p:spPr>
        <p:txBody>
          <a:bodyPr xmlns:a="http://schemas.openxmlformats.org/drawingml/2006/main" wrap="square" lIns="0" tIns="0" rIns="0" bIns="0" anchor="t"/>
          <a:lstStyle xmlns:a="http://schemas.openxmlformats.org/drawingml/2006/main"/>
          <a:p xmlns:a="http://schemas.openxmlformats.org/drawingml/2006/main">
            <a:pPr marL="0" indent="0" algn="l">
              <a:buNone/>
            </a:pPr>
            <a:r>
              <a:rPr sz="2250" b="1">
                <a:solidFill>
                  <a:srgbClr val="1E2229"/>
                </a:solidFill>
                <a:latin typeface="Arial"/>
                <a:ea typeface="Arial"/>
                <a:cs typeface="Arial"/>
              </a:rPr>
              <a:t>Урок 3. Il periodo ipotetico di III tipo</a:t>
            </a:r>
          </a:p>
          <a:p xmlns:a="http://schemas.openxmlformats.org/drawingml/2006/main">
            <a:pPr marL="0" indent="0" algn="l">
              <a:buNone/>
            </a:pPr>
            <a:r>
              <a:rPr sz="2250" b="1">
                <a:solidFill>
                  <a:srgbClr val="1E2229"/>
                </a:solidFill>
                <a:latin typeface="Arial"/>
                <a:ea typeface="Arial"/>
                <a:cs typeface="Arial"/>
              </a:rPr>
              <a:t>Нереальна умова в минулому</a:t>
            </a:r>
            <a:endParaRPr sz="3200"/>
          </a:p>
        </p:txBody>
      </p:sp>
      <p:sp>
        <p:nvSpPr>
          <p:cNvPr id="8" name="rule">
            <a:extLst xmlns:a="http://schemas.openxmlformats.org/drawingml/2006/main">
              <a:ext uri="{FF2B5EF4-FFF2-40B4-BE49-F238E27FC236}">
                <a16:creationId xmlns:a16="http://schemas.microsoft.com/office/drawing/2014/main" id="{A0E11570-3DB4-4E39-8F0D-A4758140378E}"/>
              </a:ext>
            </a:extLst>
          </p:cNvPr>
          <p:cNvSpPr>
            <a:spLocks xmlns:a="http://schemas.openxmlformats.org/drawingml/2006/main" noGrp="1"/>
          </p:cNvSpPr>
          <p:nvPr/>
        </p:nvSpPr>
        <p:spPr>
          <a:xfrm xmlns:a="http://schemas.openxmlformats.org/drawingml/2006/main">
            <a:off x="914400" y="3200400"/>
            <a:ext cx="1371600" cy="54864"/>
          </a:xfrm>
          <a:prstGeom xmlns:a="http://schemas.openxmlformats.org/drawingml/2006/main" prst="rect">
            <a:avLst/>
          </a:prstGeom>
          <a:solidFill xmlns:a="http://schemas.openxmlformats.org/drawingml/2006/main">
            <a:srgbClr val="0B7A3B"/>
          </a:solidFill>
        </p:spPr>
        <p:txBody>
          <a:bodyPr xmlns:a="http://schemas.openxmlformats.org/drawingml/2006/main"/>
          <a:lstStyle xmlns:a="http://schemas.openxmlformats.org/drawingml/2006/main"/>
          <a:p xmlns:a="http://schemas.openxmlformats.org/drawingml/2006/main">
            <a:endParaRPr/>
          </a:p>
        </p:txBody>
      </p:sp>
      <p:sp>
        <p:nvSpPr>
          <p:cNvPr id="9" name="Text 6">
            <a:extLst xmlns:a="http://schemas.openxmlformats.org/drawingml/2006/main">
              <a:ext uri="{FF2B5EF4-FFF2-40B4-BE49-F238E27FC236}">
                <a16:creationId xmlns:a16="http://schemas.microsoft.com/office/drawing/2014/main" id="{1FEC618B-8BE3-4E9B-B0B2-7CAF88C862DB}"/>
              </a:ext>
            </a:extLst>
          </p:cNvPr>
          <p:cNvSpPr>
            <a:spLocks xmlns:a="http://schemas.openxmlformats.org/drawingml/2006/main" noGrp="1"/>
          </p:cNvSpPr>
          <p:nvPr/>
        </p:nvSpPr>
        <p:spPr>
          <a:xfrm xmlns:a="http://schemas.openxmlformats.org/drawingml/2006/main">
            <a:off x="914400" y="3456432"/>
            <a:ext cx="521208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500">
                <a:solidFill>
                  <a:srgbClr val="1E2229"/>
                </a:solidFill>
                <a:latin typeface="Arial"/>
                <a:ea typeface="Arial"/>
                <a:cs typeface="Arial"/>
              </a:rPr>
              <a:t>Основний маршрут і додаткові матеріали для самостійного навчання</a:t>
            </a:r>
            <a:endParaRPr sz="1500"/>
          </a:p>
        </p:txBody>
      </p:sp>
    </p:spTree>
    <p:extLst>
      <p:ext uri="{BB962C8B-B14F-4D97-AF65-F5344CB8AC3E}">
        <p14:creationId xmlns:p14="http://schemas.microsoft.com/office/powerpoint/2010/main" val="1514444143"/>
      </p:ext>
    </p:extLst>
  </p:cSld>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Text 3">
            <a:extLst xmlns:a="http://schemas.openxmlformats.org/drawingml/2006/main">
              <a:ext uri="{FF2B5EF4-FFF2-40B4-BE49-F238E27FC236}">
                <a16:creationId xmlns:a16="http://schemas.microsoft.com/office/drawing/2014/main" id="{9F4F8FDE-0AF2-4A2B-B84D-164D9EC27F7A}"/>
              </a:ext>
            </a:extLst>
          </p:cNvPr>
          <p:cNvSpPr>
            <a:spLocks xmlns:a="http://schemas.openxmlformats.org/drawingml/2006/main" noGrp="1"/>
          </p:cNvSpPr>
          <p:nvPr>
            <p:ph type="title" idx="103" hasCustomPrompt="1"/>
          </p:nvPr>
        </p:nvSpPr>
        <p:spPr>
          <a:xfrm xmlns:a="http://schemas.openxmlformats.org/drawingml/2006/main">
            <a:off x="502920" y="292608"/>
            <a:ext cx="8138160" cy="56692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buNone/>
            </a:pPr>
            <a:r>
              <a:rPr sz="2600" b="1">
                <a:solidFill>
                  <a:srgbClr val="0B7A3B"/>
                </a:solidFill>
                <a:latin typeface="Arial"/>
                <a:ea typeface="Arial"/>
                <a:cs typeface="Arial"/>
              </a:rPr>
              <a:t>Мета уроку</a:t>
            </a:r>
            <a:endParaRPr sz="2600"/>
          </a:p>
        </p:txBody>
      </p:sp>
      <p:sp>
        <p:nvSpPr>
          <p:cNvPr id="3" name="Text 1">
            <a:extLst xmlns:a="http://schemas.openxmlformats.org/drawingml/2006/main">
              <a:ext uri="{FF2B5EF4-FFF2-40B4-BE49-F238E27FC236}">
                <a16:creationId xmlns:a16="http://schemas.microsoft.com/office/drawing/2014/main" id="{E48D2A60-0422-4B53-AFE9-F48E4D4027F0}"/>
              </a:ext>
            </a:extLst>
          </p:cNvPr>
          <p:cNvSpPr>
            <a:spLocks xmlns:a="http://schemas.openxmlformats.org/drawingml/2006/main" noGrp="1"/>
          </p:cNvSpPr>
          <p:nvPr/>
        </p:nvSpPr>
        <p:spPr>
          <a:xfrm xmlns:a="http://schemas.openxmlformats.org/drawingml/2006/main">
            <a:off x="502920" y="987552"/>
            <a:ext cx="8138160" cy="29260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i="1">
                <a:solidFill>
                  <a:srgbClr val="5B6570"/>
                </a:solidFill>
                <a:latin typeface="Arial"/>
                <a:ea typeface="Arial"/>
                <a:cs typeface="Arial"/>
              </a:rPr>
              <a:t>Після цього уроку ти зможеш:</a:t>
            </a:r>
            <a:endParaRPr sz="1200"/>
          </a:p>
        </p:txBody>
      </p:sp>
      <p:sp>
        <p:nvSpPr>
          <p:cNvPr id="4" name="number bubble">
            <a:extLst xmlns:a="http://schemas.openxmlformats.org/drawingml/2006/main">
              <a:ext uri="{FF2B5EF4-FFF2-40B4-BE49-F238E27FC236}">
                <a16:creationId xmlns:a16="http://schemas.microsoft.com/office/drawing/2014/main" id="{8E922F61-635D-431B-9D24-BDBAE8F1E612}"/>
              </a:ext>
            </a:extLst>
          </p:cNvPr>
          <p:cNvSpPr>
            <a:spLocks xmlns:a="http://schemas.openxmlformats.org/drawingml/2006/main" noGrp="1"/>
          </p:cNvSpPr>
          <p:nvPr/>
        </p:nvSpPr>
        <p:spPr>
          <a:xfrm xmlns:a="http://schemas.openxmlformats.org/drawingml/2006/main">
            <a:off x="502920" y="1417320"/>
            <a:ext cx="384048" cy="384048"/>
          </a:xfrm>
          <a:prstGeom xmlns:a="http://schemas.openxmlformats.org/drawingml/2006/main" prst="ellipse">
            <a:avLst/>
          </a:prstGeom>
          <a:solidFill xmlns:a="http://schemas.openxmlformats.org/drawingml/2006/main">
            <a:srgbClr val="0B7A3B"/>
          </a:solidFill>
        </p:spPr>
        <p:txBody>
          <a:bodyPr xmlns:a="http://schemas.openxmlformats.org/drawingml/2006/main"/>
          <a:lstStyle xmlns:a="http://schemas.openxmlformats.org/drawingml/2006/main"/>
          <a:p xmlns:a="http://schemas.openxmlformats.org/drawingml/2006/main">
            <a:endParaRPr/>
          </a:p>
        </p:txBody>
      </p:sp>
      <p:sp>
        <p:nvSpPr>
          <p:cNvPr id="5" name="Text 3">
            <a:extLst xmlns:a="http://schemas.openxmlformats.org/drawingml/2006/main">
              <a:ext uri="{FF2B5EF4-FFF2-40B4-BE49-F238E27FC236}">
                <a16:creationId xmlns:a16="http://schemas.microsoft.com/office/drawing/2014/main" id="{49A37238-439E-4647-9ED4-7A9707C2DA17}"/>
              </a:ext>
            </a:extLst>
          </p:cNvPr>
          <p:cNvSpPr>
            <a:spLocks xmlns:a="http://schemas.openxmlformats.org/drawingml/2006/main" noGrp="1"/>
          </p:cNvSpPr>
          <p:nvPr/>
        </p:nvSpPr>
        <p:spPr>
          <a:xfrm xmlns:a="http://schemas.openxmlformats.org/drawingml/2006/main">
            <a:off x="502920" y="1417320"/>
            <a:ext cx="384048" cy="38404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200" b="1">
                <a:solidFill>
                  <a:srgbClr val="FFFFFF"/>
                </a:solidFill>
                <a:latin typeface="Arial"/>
                <a:ea typeface="Arial"/>
                <a:cs typeface="Arial"/>
              </a:rPr>
              <a:t>1</a:t>
            </a:r>
            <a:endParaRPr sz="1200"/>
          </a:p>
        </p:txBody>
      </p:sp>
      <p:sp>
        <p:nvSpPr>
          <p:cNvPr id="6" name="Text 4">
            <a:extLst xmlns:a="http://schemas.openxmlformats.org/drawingml/2006/main">
              <a:ext uri="{FF2B5EF4-FFF2-40B4-BE49-F238E27FC236}">
                <a16:creationId xmlns:a16="http://schemas.microsoft.com/office/drawing/2014/main" id="{4B847A97-AAC9-43E9-87E6-C2803DFDEE6E}"/>
              </a:ext>
            </a:extLst>
          </p:cNvPr>
          <p:cNvSpPr>
            <a:spLocks xmlns:a="http://schemas.openxmlformats.org/drawingml/2006/main" noGrp="1"/>
          </p:cNvSpPr>
          <p:nvPr/>
        </p:nvSpPr>
        <p:spPr>
          <a:xfrm xmlns:a="http://schemas.openxmlformats.org/drawingml/2006/main">
            <a:off x="1033272" y="1362456"/>
            <a:ext cx="3383280" cy="5029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300">
                <a:solidFill>
                  <a:srgbClr val="1E2229"/>
                </a:solidFill>
                <a:latin typeface="Arial"/>
                <a:ea typeface="Arial"/>
                <a:cs typeface="Arial"/>
              </a:rPr>
              <a:t>Описати можливий інший результат минулої події без гарантії успіху.</a:t>
            </a:r>
            <a:endParaRPr sz="1300"/>
          </a:p>
        </p:txBody>
      </p:sp>
      <p:sp>
        <p:nvSpPr>
          <p:cNvPr id="7" name="number bubble">
            <a:extLst xmlns:a="http://schemas.openxmlformats.org/drawingml/2006/main">
              <a:ext uri="{FF2B5EF4-FFF2-40B4-BE49-F238E27FC236}">
                <a16:creationId xmlns:a16="http://schemas.microsoft.com/office/drawing/2014/main" id="{4499CF32-5384-4A4B-B88C-DF86FCDFF927}"/>
              </a:ext>
            </a:extLst>
          </p:cNvPr>
          <p:cNvSpPr>
            <a:spLocks xmlns:a="http://schemas.openxmlformats.org/drawingml/2006/main" noGrp="1"/>
          </p:cNvSpPr>
          <p:nvPr/>
        </p:nvSpPr>
        <p:spPr>
          <a:xfrm xmlns:a="http://schemas.openxmlformats.org/drawingml/2006/main">
            <a:off x="502920" y="2313432"/>
            <a:ext cx="384048" cy="384048"/>
          </a:xfrm>
          <a:prstGeom xmlns:a="http://schemas.openxmlformats.org/drawingml/2006/main" prst="ellipse">
            <a:avLst/>
          </a:prstGeom>
          <a:solidFill xmlns:a="http://schemas.openxmlformats.org/drawingml/2006/main">
            <a:srgbClr val="0B7A3B"/>
          </a:solidFill>
        </p:spPr>
        <p:txBody>
          <a:bodyPr xmlns:a="http://schemas.openxmlformats.org/drawingml/2006/main"/>
          <a:lstStyle xmlns:a="http://schemas.openxmlformats.org/drawingml/2006/main"/>
          <a:p xmlns:a="http://schemas.openxmlformats.org/drawingml/2006/main">
            <a:endParaRPr/>
          </a:p>
        </p:txBody>
      </p:sp>
      <p:sp>
        <p:nvSpPr>
          <p:cNvPr id="8" name="Text 6">
            <a:extLst xmlns:a="http://schemas.openxmlformats.org/drawingml/2006/main">
              <a:ext uri="{FF2B5EF4-FFF2-40B4-BE49-F238E27FC236}">
                <a16:creationId xmlns:a16="http://schemas.microsoft.com/office/drawing/2014/main" id="{D1620809-B545-4B9D-A283-1602E0082F78}"/>
              </a:ext>
            </a:extLst>
          </p:cNvPr>
          <p:cNvSpPr>
            <a:spLocks xmlns:a="http://schemas.openxmlformats.org/drawingml/2006/main" noGrp="1"/>
          </p:cNvSpPr>
          <p:nvPr/>
        </p:nvSpPr>
        <p:spPr>
          <a:xfrm xmlns:a="http://schemas.openxmlformats.org/drawingml/2006/main">
            <a:off x="502920" y="2313432"/>
            <a:ext cx="384048" cy="38404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200" b="1">
                <a:solidFill>
                  <a:srgbClr val="FFFFFF"/>
                </a:solidFill>
                <a:latin typeface="Arial"/>
                <a:ea typeface="Arial"/>
                <a:cs typeface="Arial"/>
              </a:rPr>
              <a:t>2</a:t>
            </a:r>
            <a:endParaRPr sz="1200"/>
          </a:p>
        </p:txBody>
      </p:sp>
      <p:sp>
        <p:nvSpPr>
          <p:cNvPr id="9" name="Text 7">
            <a:extLst xmlns:a="http://schemas.openxmlformats.org/drawingml/2006/main">
              <a:ext uri="{FF2B5EF4-FFF2-40B4-BE49-F238E27FC236}">
                <a16:creationId xmlns:a16="http://schemas.microsoft.com/office/drawing/2014/main" id="{65D93DC6-2E41-495C-B047-18DB86FF1648}"/>
              </a:ext>
            </a:extLst>
          </p:cNvPr>
          <p:cNvSpPr>
            <a:spLocks xmlns:a="http://schemas.openxmlformats.org/drawingml/2006/main" noGrp="1"/>
          </p:cNvSpPr>
          <p:nvPr/>
        </p:nvSpPr>
        <p:spPr>
          <a:xfrm xmlns:a="http://schemas.openxmlformats.org/drawingml/2006/main">
            <a:off x="1033272" y="2258568"/>
            <a:ext cx="3383280" cy="5029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300">
                <a:solidFill>
                  <a:srgbClr val="1E2229"/>
                </a:solidFill>
                <a:latin typeface="Arial"/>
                <a:ea typeface="Arial"/>
                <a:cs typeface="Arial"/>
              </a:rPr>
              <a:t>Уживати вісім одиниць активного ядра</a:t>
            </a:r>
            <a:endParaRPr sz="1300"/>
          </a:p>
        </p:txBody>
      </p:sp>
      <p:sp>
        <p:nvSpPr>
          <p:cNvPr id="10" name="number bubble">
            <a:extLst xmlns:a="http://schemas.openxmlformats.org/drawingml/2006/main">
              <a:ext uri="{FF2B5EF4-FFF2-40B4-BE49-F238E27FC236}">
                <a16:creationId xmlns:a16="http://schemas.microsoft.com/office/drawing/2014/main" id="{078A7092-6DD7-41F1-B9A4-1D22D910E3D2}"/>
              </a:ext>
            </a:extLst>
          </p:cNvPr>
          <p:cNvSpPr>
            <a:spLocks xmlns:a="http://schemas.openxmlformats.org/drawingml/2006/main" noGrp="1"/>
          </p:cNvSpPr>
          <p:nvPr/>
        </p:nvSpPr>
        <p:spPr>
          <a:xfrm xmlns:a="http://schemas.openxmlformats.org/drawingml/2006/main">
            <a:off x="502920" y="3209544"/>
            <a:ext cx="384048" cy="384048"/>
          </a:xfrm>
          <a:prstGeom xmlns:a="http://schemas.openxmlformats.org/drawingml/2006/main" prst="ellipse">
            <a:avLst/>
          </a:prstGeom>
          <a:solidFill xmlns:a="http://schemas.openxmlformats.org/drawingml/2006/main">
            <a:srgbClr val="0B7A3B"/>
          </a:solidFill>
        </p:spPr>
        <p:txBody>
          <a:bodyPr xmlns:a="http://schemas.openxmlformats.org/drawingml/2006/main"/>
          <a:lstStyle xmlns:a="http://schemas.openxmlformats.org/drawingml/2006/main"/>
          <a:p xmlns:a="http://schemas.openxmlformats.org/drawingml/2006/main">
            <a:endParaRPr/>
          </a:p>
        </p:txBody>
      </p:sp>
      <p:sp>
        <p:nvSpPr>
          <p:cNvPr id="11" name="Text 9">
            <a:extLst xmlns:a="http://schemas.openxmlformats.org/drawingml/2006/main">
              <a:ext uri="{FF2B5EF4-FFF2-40B4-BE49-F238E27FC236}">
                <a16:creationId xmlns:a16="http://schemas.microsoft.com/office/drawing/2014/main" id="{76C9C897-5A3D-4973-B168-B9FBB651F6F6}"/>
              </a:ext>
            </a:extLst>
          </p:cNvPr>
          <p:cNvSpPr>
            <a:spLocks xmlns:a="http://schemas.openxmlformats.org/drawingml/2006/main" noGrp="1"/>
          </p:cNvSpPr>
          <p:nvPr/>
        </p:nvSpPr>
        <p:spPr>
          <a:xfrm xmlns:a="http://schemas.openxmlformats.org/drawingml/2006/main">
            <a:off x="502920" y="3209544"/>
            <a:ext cx="384048" cy="38404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200" b="1">
                <a:solidFill>
                  <a:srgbClr val="FFFFFF"/>
                </a:solidFill>
                <a:latin typeface="Arial"/>
                <a:ea typeface="Arial"/>
                <a:cs typeface="Arial"/>
              </a:rPr>
              <a:t>3</a:t>
            </a:r>
            <a:endParaRPr sz="1200"/>
          </a:p>
        </p:txBody>
      </p:sp>
      <p:sp>
        <p:nvSpPr>
          <p:cNvPr id="12" name="Text 10">
            <a:extLst xmlns:a="http://schemas.openxmlformats.org/drawingml/2006/main">
              <a:ext uri="{FF2B5EF4-FFF2-40B4-BE49-F238E27FC236}">
                <a16:creationId xmlns:a16="http://schemas.microsoft.com/office/drawing/2014/main" id="{2D1976B9-5023-4D53-8D29-F1FBB473FADD}"/>
              </a:ext>
            </a:extLst>
          </p:cNvPr>
          <p:cNvSpPr>
            <a:spLocks xmlns:a="http://schemas.openxmlformats.org/drawingml/2006/main" noGrp="1"/>
          </p:cNvSpPr>
          <p:nvPr/>
        </p:nvSpPr>
        <p:spPr>
          <a:xfrm xmlns:a="http://schemas.openxmlformats.org/drawingml/2006/main">
            <a:off x="1033272" y="3154680"/>
            <a:ext cx="3383280" cy="5029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300">
                <a:solidFill>
                  <a:srgbClr val="1E2229"/>
                </a:solidFill>
                <a:latin typeface="Arial"/>
                <a:ea typeface="Arial"/>
                <a:cs typeface="Arial"/>
              </a:rPr>
              <a:t>Користуватися опорами й прикладами уроку</a:t>
            </a:r>
            <a:endParaRPr sz="1300"/>
          </a:p>
        </p:txBody>
      </p:sp>
      <p:sp>
        <p:nvSpPr>
          <p:cNvPr id="13" name="number bubble">
            <a:extLst xmlns:a="http://schemas.openxmlformats.org/drawingml/2006/main">
              <a:ext uri="{FF2B5EF4-FFF2-40B4-BE49-F238E27FC236}">
                <a16:creationId xmlns:a16="http://schemas.microsoft.com/office/drawing/2014/main" id="{929ECA52-33B3-4CA6-B5AC-F8D8E3DE8EDB}"/>
              </a:ext>
            </a:extLst>
          </p:cNvPr>
          <p:cNvSpPr>
            <a:spLocks xmlns:a="http://schemas.openxmlformats.org/drawingml/2006/main" noGrp="1"/>
          </p:cNvSpPr>
          <p:nvPr/>
        </p:nvSpPr>
        <p:spPr>
          <a:xfrm xmlns:a="http://schemas.openxmlformats.org/drawingml/2006/main">
            <a:off x="502920" y="4105656"/>
            <a:ext cx="384048" cy="384048"/>
          </a:xfrm>
          <a:prstGeom xmlns:a="http://schemas.openxmlformats.org/drawingml/2006/main" prst="ellipse">
            <a:avLst/>
          </a:prstGeom>
          <a:solidFill xmlns:a="http://schemas.openxmlformats.org/drawingml/2006/main">
            <a:srgbClr val="0B7A3B"/>
          </a:solidFill>
        </p:spPr>
        <p:txBody>
          <a:bodyPr xmlns:a="http://schemas.openxmlformats.org/drawingml/2006/main"/>
          <a:lstStyle xmlns:a="http://schemas.openxmlformats.org/drawingml/2006/main"/>
          <a:p xmlns:a="http://schemas.openxmlformats.org/drawingml/2006/main">
            <a:endParaRPr/>
          </a:p>
        </p:txBody>
      </p:sp>
      <p:sp>
        <p:nvSpPr>
          <p:cNvPr id="14" name="Text 12">
            <a:extLst xmlns:a="http://schemas.openxmlformats.org/drawingml/2006/main">
              <a:ext uri="{FF2B5EF4-FFF2-40B4-BE49-F238E27FC236}">
                <a16:creationId xmlns:a16="http://schemas.microsoft.com/office/drawing/2014/main" id="{DAE231EB-B09C-4427-85B6-6D3403349B37}"/>
              </a:ext>
            </a:extLst>
          </p:cNvPr>
          <p:cNvSpPr>
            <a:spLocks xmlns:a="http://schemas.openxmlformats.org/drawingml/2006/main" noGrp="1"/>
          </p:cNvSpPr>
          <p:nvPr/>
        </p:nvSpPr>
        <p:spPr>
          <a:xfrm xmlns:a="http://schemas.openxmlformats.org/drawingml/2006/main">
            <a:off x="502920" y="4105656"/>
            <a:ext cx="384048" cy="38404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200" b="1">
                <a:solidFill>
                  <a:srgbClr val="FFFFFF"/>
                </a:solidFill>
                <a:latin typeface="Arial"/>
                <a:ea typeface="Arial"/>
                <a:cs typeface="Arial"/>
              </a:rPr>
              <a:t>4</a:t>
            </a:r>
            <a:endParaRPr sz="1200"/>
          </a:p>
        </p:txBody>
      </p:sp>
      <p:sp>
        <p:nvSpPr>
          <p:cNvPr id="15" name="Text 13">
            <a:extLst xmlns:a="http://schemas.openxmlformats.org/drawingml/2006/main">
              <a:ext uri="{FF2B5EF4-FFF2-40B4-BE49-F238E27FC236}">
                <a16:creationId xmlns:a16="http://schemas.microsoft.com/office/drawing/2014/main" id="{00BBB370-80F0-45FE-A81B-0B3637E88252}"/>
              </a:ext>
            </a:extLst>
          </p:cNvPr>
          <p:cNvSpPr>
            <a:spLocks xmlns:a="http://schemas.openxmlformats.org/drawingml/2006/main" noGrp="1"/>
          </p:cNvSpPr>
          <p:nvPr/>
        </p:nvSpPr>
        <p:spPr>
          <a:xfrm xmlns:a="http://schemas.openxmlformats.org/drawingml/2006/main">
            <a:off x="1033272" y="4050792"/>
            <a:ext cx="3383280" cy="5029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300">
                <a:solidFill>
                  <a:srgbClr val="1E2229"/>
                </a:solidFill>
                <a:latin typeface="Arial"/>
                <a:ea typeface="Arial"/>
                <a:cs typeface="Arial"/>
              </a:rPr>
              <a:t>Розуміти головну думку та потрібні деталі</a:t>
            </a:r>
            <a:endParaRPr sz="1300"/>
          </a:p>
        </p:txBody>
      </p:sp>
      <p:sp>
        <p:nvSpPr>
          <p:cNvPr id="16" name="number bubble">
            <a:extLst xmlns:a="http://schemas.openxmlformats.org/drawingml/2006/main">
              <a:ext uri="{FF2B5EF4-FFF2-40B4-BE49-F238E27FC236}">
                <a16:creationId xmlns:a16="http://schemas.microsoft.com/office/drawing/2014/main" id="{787C35F3-A5FC-4024-B0F3-7E235890A6EB}"/>
              </a:ext>
            </a:extLst>
          </p:cNvPr>
          <p:cNvSpPr>
            <a:spLocks xmlns:a="http://schemas.openxmlformats.org/drawingml/2006/main" noGrp="1"/>
          </p:cNvSpPr>
          <p:nvPr/>
        </p:nvSpPr>
        <p:spPr>
          <a:xfrm xmlns:a="http://schemas.openxmlformats.org/drawingml/2006/main">
            <a:off x="4663440" y="1417320"/>
            <a:ext cx="384048" cy="384048"/>
          </a:xfrm>
          <a:prstGeom xmlns:a="http://schemas.openxmlformats.org/drawingml/2006/main" prst="ellipse">
            <a:avLst/>
          </a:prstGeom>
          <a:solidFill xmlns:a="http://schemas.openxmlformats.org/drawingml/2006/main">
            <a:srgbClr val="CD212A"/>
          </a:solidFill>
        </p:spPr>
        <p:txBody>
          <a:bodyPr xmlns:a="http://schemas.openxmlformats.org/drawingml/2006/main"/>
          <a:lstStyle xmlns:a="http://schemas.openxmlformats.org/drawingml/2006/main"/>
          <a:p xmlns:a="http://schemas.openxmlformats.org/drawingml/2006/main">
            <a:endParaRPr/>
          </a:p>
        </p:txBody>
      </p:sp>
      <p:sp>
        <p:nvSpPr>
          <p:cNvPr id="17" name="Text 15">
            <a:extLst xmlns:a="http://schemas.openxmlformats.org/drawingml/2006/main">
              <a:ext uri="{FF2B5EF4-FFF2-40B4-BE49-F238E27FC236}">
                <a16:creationId xmlns:a16="http://schemas.microsoft.com/office/drawing/2014/main" id="{093B54D0-96DC-46B6-8757-B45C50FF62E1}"/>
              </a:ext>
            </a:extLst>
          </p:cNvPr>
          <p:cNvSpPr>
            <a:spLocks xmlns:a="http://schemas.openxmlformats.org/drawingml/2006/main" noGrp="1"/>
          </p:cNvSpPr>
          <p:nvPr/>
        </p:nvSpPr>
        <p:spPr>
          <a:xfrm xmlns:a="http://schemas.openxmlformats.org/drawingml/2006/main">
            <a:off x="4663440" y="1417320"/>
            <a:ext cx="384048" cy="38404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200" b="1">
                <a:solidFill>
                  <a:srgbClr val="FFFFFF"/>
                </a:solidFill>
                <a:latin typeface="Arial"/>
                <a:ea typeface="Arial"/>
                <a:cs typeface="Arial"/>
              </a:rPr>
              <a:t>5</a:t>
            </a:r>
            <a:endParaRPr sz="1200"/>
          </a:p>
        </p:txBody>
      </p:sp>
      <p:sp>
        <p:nvSpPr>
          <p:cNvPr id="18" name="Text 16">
            <a:extLst xmlns:a="http://schemas.openxmlformats.org/drawingml/2006/main">
              <a:ext uri="{FF2B5EF4-FFF2-40B4-BE49-F238E27FC236}">
                <a16:creationId xmlns:a16="http://schemas.microsoft.com/office/drawing/2014/main" id="{83F6A6C3-D2AE-4690-ABB1-49C28779F42F}"/>
              </a:ext>
            </a:extLst>
          </p:cNvPr>
          <p:cNvSpPr>
            <a:spLocks xmlns:a="http://schemas.openxmlformats.org/drawingml/2006/main" noGrp="1"/>
          </p:cNvSpPr>
          <p:nvPr/>
        </p:nvSpPr>
        <p:spPr>
          <a:xfrm xmlns:a="http://schemas.openxmlformats.org/drawingml/2006/main">
            <a:off x="5193792" y="1362456"/>
            <a:ext cx="3383280" cy="5029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300">
                <a:solidFill>
                  <a:srgbClr val="1E2229"/>
                </a:solidFill>
                <a:latin typeface="Arial"/>
                <a:ea typeface="Arial"/>
                <a:cs typeface="Arial"/>
              </a:rPr>
              <a:t>Написати власну відповідь за умовою</a:t>
            </a:r>
            <a:endParaRPr sz="1300"/>
          </a:p>
        </p:txBody>
      </p:sp>
      <p:sp>
        <p:nvSpPr>
          <p:cNvPr id="19" name="number bubble">
            <a:extLst xmlns:a="http://schemas.openxmlformats.org/drawingml/2006/main">
              <a:ext uri="{FF2B5EF4-FFF2-40B4-BE49-F238E27FC236}">
                <a16:creationId xmlns:a16="http://schemas.microsoft.com/office/drawing/2014/main" id="{93832DA6-34ED-453D-9C54-B7B90686A4A6}"/>
              </a:ext>
            </a:extLst>
          </p:cNvPr>
          <p:cNvSpPr>
            <a:spLocks xmlns:a="http://schemas.openxmlformats.org/drawingml/2006/main" noGrp="1"/>
          </p:cNvSpPr>
          <p:nvPr/>
        </p:nvSpPr>
        <p:spPr>
          <a:xfrm xmlns:a="http://schemas.openxmlformats.org/drawingml/2006/main">
            <a:off x="4663440" y="2313432"/>
            <a:ext cx="384048" cy="384048"/>
          </a:xfrm>
          <a:prstGeom xmlns:a="http://schemas.openxmlformats.org/drawingml/2006/main" prst="ellipse">
            <a:avLst/>
          </a:prstGeom>
          <a:solidFill xmlns:a="http://schemas.openxmlformats.org/drawingml/2006/main">
            <a:srgbClr val="CD212A"/>
          </a:solidFill>
        </p:spPr>
        <p:txBody>
          <a:bodyPr xmlns:a="http://schemas.openxmlformats.org/drawingml/2006/main"/>
          <a:lstStyle xmlns:a="http://schemas.openxmlformats.org/drawingml/2006/main"/>
          <a:p xmlns:a="http://schemas.openxmlformats.org/drawingml/2006/main">
            <a:endParaRPr/>
          </a:p>
        </p:txBody>
      </p:sp>
      <p:sp>
        <p:nvSpPr>
          <p:cNvPr id="20" name="Text 18">
            <a:extLst xmlns:a="http://schemas.openxmlformats.org/drawingml/2006/main">
              <a:ext uri="{FF2B5EF4-FFF2-40B4-BE49-F238E27FC236}">
                <a16:creationId xmlns:a16="http://schemas.microsoft.com/office/drawing/2014/main" id="{C6295A68-E330-48DD-BF2A-236BA3AE32C7}"/>
              </a:ext>
            </a:extLst>
          </p:cNvPr>
          <p:cNvSpPr>
            <a:spLocks xmlns:a="http://schemas.openxmlformats.org/drawingml/2006/main" noGrp="1"/>
          </p:cNvSpPr>
          <p:nvPr/>
        </p:nvSpPr>
        <p:spPr>
          <a:xfrm xmlns:a="http://schemas.openxmlformats.org/drawingml/2006/main">
            <a:off x="4663440" y="2313432"/>
            <a:ext cx="384048" cy="38404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200" b="1">
                <a:solidFill>
                  <a:srgbClr val="FFFFFF"/>
                </a:solidFill>
                <a:latin typeface="Arial"/>
                <a:ea typeface="Arial"/>
                <a:cs typeface="Arial"/>
              </a:rPr>
              <a:t>6</a:t>
            </a:r>
            <a:endParaRPr sz="1200"/>
          </a:p>
        </p:txBody>
      </p:sp>
      <p:sp>
        <p:nvSpPr>
          <p:cNvPr id="21" name="Text 19">
            <a:extLst xmlns:a="http://schemas.openxmlformats.org/drawingml/2006/main">
              <a:ext uri="{FF2B5EF4-FFF2-40B4-BE49-F238E27FC236}">
                <a16:creationId xmlns:a16="http://schemas.microsoft.com/office/drawing/2014/main" id="{F8C3B357-C14E-41E7-9675-DDF48C2103F6}"/>
              </a:ext>
            </a:extLst>
          </p:cNvPr>
          <p:cNvSpPr>
            <a:spLocks xmlns:a="http://schemas.openxmlformats.org/drawingml/2006/main" noGrp="1"/>
          </p:cNvSpPr>
          <p:nvPr/>
        </p:nvSpPr>
        <p:spPr>
          <a:xfrm xmlns:a="http://schemas.openxmlformats.org/drawingml/2006/main">
            <a:off x="5193792" y="2258568"/>
            <a:ext cx="3383280" cy="5029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300">
                <a:solidFill>
                  <a:srgbClr val="1E2229"/>
                </a:solidFill>
                <a:latin typeface="Arial"/>
                <a:ea typeface="Arial"/>
                <a:cs typeface="Arial"/>
              </a:rPr>
              <a:t>Перефразувати головне простими словами</a:t>
            </a:r>
            <a:endParaRPr sz="1300"/>
          </a:p>
        </p:txBody>
      </p:sp>
      <p:sp>
        <p:nvSpPr>
          <p:cNvPr id="22" name="number bubble">
            <a:extLst xmlns:a="http://schemas.openxmlformats.org/drawingml/2006/main">
              <a:ext uri="{FF2B5EF4-FFF2-40B4-BE49-F238E27FC236}">
                <a16:creationId xmlns:a16="http://schemas.microsoft.com/office/drawing/2014/main" id="{22637F73-DBEB-413E-B593-7D4115753AB8}"/>
              </a:ext>
            </a:extLst>
          </p:cNvPr>
          <p:cNvSpPr>
            <a:spLocks xmlns:a="http://schemas.openxmlformats.org/drawingml/2006/main" noGrp="1"/>
          </p:cNvSpPr>
          <p:nvPr/>
        </p:nvSpPr>
        <p:spPr>
          <a:xfrm xmlns:a="http://schemas.openxmlformats.org/drawingml/2006/main">
            <a:off x="4663440" y="3209544"/>
            <a:ext cx="384048" cy="384048"/>
          </a:xfrm>
          <a:prstGeom xmlns:a="http://schemas.openxmlformats.org/drawingml/2006/main" prst="ellipse">
            <a:avLst/>
          </a:prstGeom>
          <a:solidFill xmlns:a="http://schemas.openxmlformats.org/drawingml/2006/main">
            <a:srgbClr val="CD212A"/>
          </a:solidFill>
        </p:spPr>
        <p:txBody>
          <a:bodyPr xmlns:a="http://schemas.openxmlformats.org/drawingml/2006/main"/>
          <a:lstStyle xmlns:a="http://schemas.openxmlformats.org/drawingml/2006/main"/>
          <a:p xmlns:a="http://schemas.openxmlformats.org/drawingml/2006/main">
            <a:endParaRPr/>
          </a:p>
        </p:txBody>
      </p:sp>
      <p:sp>
        <p:nvSpPr>
          <p:cNvPr id="23" name="Text 21">
            <a:extLst xmlns:a="http://schemas.openxmlformats.org/drawingml/2006/main">
              <a:ext uri="{FF2B5EF4-FFF2-40B4-BE49-F238E27FC236}">
                <a16:creationId xmlns:a16="http://schemas.microsoft.com/office/drawing/2014/main" id="{0E4BA658-FAD6-4DE3-BC3A-6D25734DC206}"/>
              </a:ext>
            </a:extLst>
          </p:cNvPr>
          <p:cNvSpPr>
            <a:spLocks xmlns:a="http://schemas.openxmlformats.org/drawingml/2006/main" noGrp="1"/>
          </p:cNvSpPr>
          <p:nvPr/>
        </p:nvSpPr>
        <p:spPr>
          <a:xfrm xmlns:a="http://schemas.openxmlformats.org/drawingml/2006/main">
            <a:off x="4663440" y="3209544"/>
            <a:ext cx="384048" cy="38404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200" b="1">
                <a:solidFill>
                  <a:srgbClr val="FFFFFF"/>
                </a:solidFill>
                <a:latin typeface="Arial"/>
                <a:ea typeface="Arial"/>
                <a:cs typeface="Arial"/>
              </a:rPr>
              <a:t>7</a:t>
            </a:r>
            <a:endParaRPr sz="1200"/>
          </a:p>
        </p:txBody>
      </p:sp>
      <p:sp>
        <p:nvSpPr>
          <p:cNvPr id="24" name="Text 22">
            <a:extLst xmlns:a="http://schemas.openxmlformats.org/drawingml/2006/main">
              <a:ext uri="{FF2B5EF4-FFF2-40B4-BE49-F238E27FC236}">
                <a16:creationId xmlns:a16="http://schemas.microsoft.com/office/drawing/2014/main" id="{9EA0951C-A7A3-475F-9DD2-71B98A477EEA}"/>
              </a:ext>
            </a:extLst>
          </p:cNvPr>
          <p:cNvSpPr>
            <a:spLocks xmlns:a="http://schemas.openxmlformats.org/drawingml/2006/main" noGrp="1"/>
          </p:cNvSpPr>
          <p:nvPr/>
        </p:nvSpPr>
        <p:spPr>
          <a:xfrm xmlns:a="http://schemas.openxmlformats.org/drawingml/2006/main">
            <a:off x="5193792" y="3154680"/>
            <a:ext cx="3383280" cy="5029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300">
                <a:solidFill>
                  <a:srgbClr val="1E2229"/>
                </a:solidFill>
                <a:latin typeface="Arial"/>
                <a:ea typeface="Arial"/>
                <a:cs typeface="Arial"/>
              </a:rPr>
              <a:t>Записати усну відповідь і уточнення</a:t>
            </a:r>
            <a:endParaRPr sz="1300"/>
          </a:p>
        </p:txBody>
      </p:sp>
      <p:sp>
        <p:nvSpPr>
          <p:cNvPr id="25" name="number bubble">
            <a:extLst xmlns:a="http://schemas.openxmlformats.org/drawingml/2006/main">
              <a:ext uri="{FF2B5EF4-FFF2-40B4-BE49-F238E27FC236}">
                <a16:creationId xmlns:a16="http://schemas.microsoft.com/office/drawing/2014/main" id="{FCB0185D-8AF2-489A-B982-0E82A603B965}"/>
              </a:ext>
            </a:extLst>
          </p:cNvPr>
          <p:cNvSpPr>
            <a:spLocks xmlns:a="http://schemas.openxmlformats.org/drawingml/2006/main" noGrp="1"/>
          </p:cNvSpPr>
          <p:nvPr/>
        </p:nvSpPr>
        <p:spPr>
          <a:xfrm xmlns:a="http://schemas.openxmlformats.org/drawingml/2006/main">
            <a:off x="4663440" y="4105656"/>
            <a:ext cx="384048" cy="384048"/>
          </a:xfrm>
          <a:prstGeom xmlns:a="http://schemas.openxmlformats.org/drawingml/2006/main" prst="ellipse">
            <a:avLst/>
          </a:prstGeom>
          <a:solidFill xmlns:a="http://schemas.openxmlformats.org/drawingml/2006/main">
            <a:srgbClr val="CD212A"/>
          </a:solidFill>
        </p:spPr>
        <p:txBody>
          <a:bodyPr xmlns:a="http://schemas.openxmlformats.org/drawingml/2006/main"/>
          <a:lstStyle xmlns:a="http://schemas.openxmlformats.org/drawingml/2006/main"/>
          <a:p xmlns:a="http://schemas.openxmlformats.org/drawingml/2006/main">
            <a:endParaRPr/>
          </a:p>
        </p:txBody>
      </p:sp>
      <p:sp>
        <p:nvSpPr>
          <p:cNvPr id="26" name="Text 24">
            <a:extLst xmlns:a="http://schemas.openxmlformats.org/drawingml/2006/main">
              <a:ext uri="{FF2B5EF4-FFF2-40B4-BE49-F238E27FC236}">
                <a16:creationId xmlns:a16="http://schemas.microsoft.com/office/drawing/2014/main" id="{6AAA3375-9C43-473B-AF72-CD80A83AE3D0}"/>
              </a:ext>
            </a:extLst>
          </p:cNvPr>
          <p:cNvSpPr>
            <a:spLocks xmlns:a="http://schemas.openxmlformats.org/drawingml/2006/main" noGrp="1"/>
          </p:cNvSpPr>
          <p:nvPr/>
        </p:nvSpPr>
        <p:spPr>
          <a:xfrm xmlns:a="http://schemas.openxmlformats.org/drawingml/2006/main">
            <a:off x="4663440" y="4105656"/>
            <a:ext cx="384048" cy="38404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200" b="1">
                <a:solidFill>
                  <a:srgbClr val="FFFFFF"/>
                </a:solidFill>
                <a:latin typeface="Arial"/>
                <a:ea typeface="Arial"/>
                <a:cs typeface="Arial"/>
              </a:rPr>
              <a:t>8</a:t>
            </a:r>
            <a:endParaRPr sz="1200"/>
          </a:p>
        </p:txBody>
      </p:sp>
      <p:sp>
        <p:nvSpPr>
          <p:cNvPr id="27" name="Text 25">
            <a:extLst xmlns:a="http://schemas.openxmlformats.org/drawingml/2006/main">
              <a:ext uri="{FF2B5EF4-FFF2-40B4-BE49-F238E27FC236}">
                <a16:creationId xmlns:a16="http://schemas.microsoft.com/office/drawing/2014/main" id="{9AF8D5D6-A326-4DE0-8BAA-A749927CF244}"/>
              </a:ext>
            </a:extLst>
          </p:cNvPr>
          <p:cNvSpPr>
            <a:spLocks xmlns:a="http://schemas.openxmlformats.org/drawingml/2006/main" noGrp="1"/>
          </p:cNvSpPr>
          <p:nvPr/>
        </p:nvSpPr>
        <p:spPr>
          <a:xfrm xmlns:a="http://schemas.openxmlformats.org/drawingml/2006/main">
            <a:off x="5193792" y="4050792"/>
            <a:ext cx="3383280" cy="5029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300">
                <a:solidFill>
                  <a:srgbClr val="1E2229"/>
                </a:solidFill>
                <a:latin typeface="Arial"/>
                <a:ea typeface="Arial"/>
                <a:cs typeface="Arial"/>
              </a:rPr>
              <a:t>Перевірити себе за окремими ключами</a:t>
            </a:r>
            <a:endParaRPr sz="1300"/>
          </a:p>
        </p:txBody>
      </p:sp>
    </p:spTree>
    <p:extLst>
      <p:ext uri="{BB962C8B-B14F-4D97-AF65-F5344CB8AC3E}">
        <p14:creationId xmlns:p14="http://schemas.microsoft.com/office/powerpoint/2010/main" val="735809357"/>
      </p:ext>
    </p:extLst>
  </p:cSld>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Text 1">
            <a:extLst xmlns:a="http://schemas.openxmlformats.org/drawingml/2006/main">
              <a:ext uri="{FF2B5EF4-FFF2-40B4-BE49-F238E27FC236}">
                <a16:creationId xmlns:a16="http://schemas.microsoft.com/office/drawing/2014/main" id="{E1696D0A-ECFC-44D6-B23D-F27AD25C7455}"/>
              </a:ext>
            </a:extLst>
          </p:cNvPr>
          <p:cNvSpPr>
            <a:spLocks xmlns:a="http://schemas.openxmlformats.org/drawingml/2006/main" noGrp="1"/>
          </p:cNvSpPr>
          <p:nvPr>
            <p:ph type="title" idx="101" hasCustomPrompt="1"/>
          </p:nvPr>
        </p:nvSpPr>
        <p:spPr>
          <a:xfrm xmlns:a="http://schemas.openxmlformats.org/drawingml/2006/main">
            <a:off x="731520" y="1920240"/>
            <a:ext cx="7680960" cy="10972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3400" b="1">
                <a:solidFill>
                  <a:srgbClr val="FFFFFF"/>
                </a:solidFill>
                <a:latin typeface="Arial"/>
                <a:ea typeface="Arial"/>
                <a:cs typeface="Arial"/>
              </a:rPr>
              <a:t>Додатково · Нова лексика</a:t>
            </a:r>
            <a:endParaRPr sz="3400"/>
          </a:p>
        </p:txBody>
      </p:sp>
      <p:sp>
        <p:nvSpPr>
          <p:cNvPr id="3" name="Text 1">
            <a:extLst xmlns:a="http://schemas.openxmlformats.org/drawingml/2006/main">
              <a:ext uri="{FF2B5EF4-FFF2-40B4-BE49-F238E27FC236}">
                <a16:creationId xmlns:a16="http://schemas.microsoft.com/office/drawing/2014/main" id="{D4DFD37A-759B-47D5-86ED-C0792D57C37F}"/>
              </a:ext>
            </a:extLst>
          </p:cNvPr>
          <p:cNvSpPr>
            <a:spLocks xmlns:a="http://schemas.openxmlformats.org/drawingml/2006/main" noGrp="1"/>
          </p:cNvSpPr>
          <p:nvPr/>
        </p:nvSpPr>
        <p:spPr>
          <a:xfrm xmlns:a="http://schemas.openxmlformats.org/drawingml/2006/main">
            <a:off x="731520" y="2971800"/>
            <a:ext cx="768096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500">
                <a:solidFill>
                  <a:srgbClr val="E6F0E9"/>
                </a:solidFill>
                <a:latin typeface="Arial"/>
                <a:ea typeface="Arial"/>
                <a:cs typeface="Arial"/>
              </a:rPr>
              <a:t>Контрфактичність, наслідок, упущена можливість і відповідальність</a:t>
            </a:r>
            <a:endParaRPr sz="1500"/>
          </a:p>
        </p:txBody>
      </p:sp>
    </p:spTree>
    <p:extLst>
      <p:ext uri="{BB962C8B-B14F-4D97-AF65-F5344CB8AC3E}">
        <p14:creationId xmlns:p14="http://schemas.microsoft.com/office/powerpoint/2010/main" val="1452906829"/>
      </p:ext>
    </p:extLst>
  </p:cSld>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Text 3">
            <a:extLst xmlns:a="http://schemas.openxmlformats.org/drawingml/2006/main">
              <a:ext uri="{FF2B5EF4-FFF2-40B4-BE49-F238E27FC236}">
                <a16:creationId xmlns:a16="http://schemas.microsoft.com/office/drawing/2014/main" id="{DC98188A-AB69-4FE8-B6F6-C25CA0949EEC}"/>
              </a:ext>
            </a:extLst>
          </p:cNvPr>
          <p:cNvSpPr>
            <a:spLocks xmlns:a="http://schemas.openxmlformats.org/drawingml/2006/main" noGrp="1"/>
          </p:cNvSpPr>
          <p:nvPr>
            <p:ph type="title" idx="103" hasCustomPrompt="1"/>
          </p:nvPr>
        </p:nvSpPr>
        <p:spPr>
          <a:xfrm xmlns:a="http://schemas.openxmlformats.org/drawingml/2006/main">
            <a:off x="502920" y="292608"/>
            <a:ext cx="8138160" cy="56692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buNone/>
            </a:pPr>
            <a:r>
              <a:rPr sz="2600" b="1">
                <a:solidFill>
                  <a:srgbClr val="0B7A3B"/>
                </a:solidFill>
                <a:latin typeface="Arial"/>
                <a:ea typeface="Arial"/>
                <a:cs typeface="Arial"/>
              </a:rPr>
              <a:t>Активне ядро · 8 одиниць</a:t>
            </a:r>
            <a:endParaRPr sz="2600"/>
          </a:p>
        </p:txBody>
      </p:sp>
      <p:graphicFrame>
        <p:nvGraphicFramePr>
          <p:cNvPr id="7" name="Table 0"/>
          <p:cNvGraphicFramePr/>
          <p:nvPr/>
        </p:nvGraphicFramePr>
        <p:xfrm>
          <a:off xmlns:a="http://schemas.openxmlformats.org/drawingml/2006/main" x="502920" y="1234440"/>
          <a:ext xmlns:a="http://schemas.openxmlformats.org/drawingml/2006/main" cx="3931920" cy="2304288"/>
        </p:xfrm>
        <a:graphic xmlns:a="http://schemas.openxmlformats.org/drawingml/2006/main">
          <a:graphicData uri="http://schemas.openxmlformats.org/drawingml/2006/table">
            <a:tbl>
              <a:tblPr/>
              <a:tblGrid>
                <a:gridCol w="1554480"/>
                <a:gridCol w="2377440"/>
              </a:tblGrid>
              <a:tr h="384048">
                <a:tc>
                  <a:txBody>
                    <a:bodyPr/>
                    <a:lstStyle/>
                    <a:p>
                      <a:pPr marL="0" indent="0" algn="l">
                        <a:buNone/>
                      </a:pPr>
                      <a:r>
                        <a:rPr sz="975" b="1">
                          <a:solidFill>
                            <a:srgbClr val="FFFFFF"/>
                          </a:solidFill>
                          <a:latin typeface="Arial"/>
                          <a:ea typeface="Arial"/>
                          <a:cs typeface="Arial"/>
                        </a:rPr>
                        <a:t>Італійською</a:t>
                      </a:r>
                      <a:endParaRPr sz="1200">
                        <a:latin typeface="Arial"/>
                        <a:ea typeface="Arial"/>
                        <a:cs typeface="Arial"/>
                      </a:endParaRPr>
                    </a:p>
                  </a:txBody>
                  <a:tcPr marL="50800" marR="50800" marT="50800" marB="50800" anchor="ctr">
                    <a:lnL w="6350" cmpd="sng">
                      <a:solidFill>
                        <a:srgbClr val="D9DEDB"/>
                      </a:solidFill>
                      <a:prstDash val="solid"/>
                    </a:lnL>
                    <a:lnR w="6350" cmpd="sng">
                      <a:solidFill>
                        <a:srgbClr val="D9DEDB"/>
                      </a:solidFill>
                      <a:prstDash val="solid"/>
                    </a:lnR>
                    <a:lnT w="6350" cmpd="sng">
                      <a:solidFill>
                        <a:srgbClr val="D9DEDB"/>
                      </a:solidFill>
                      <a:prstDash val="solid"/>
                    </a:lnT>
                    <a:lnB w="6350" cmpd="sng">
                      <a:solidFill>
                        <a:srgbClr val="D9DEDB"/>
                      </a:solidFill>
                      <a:prstDash val="solid"/>
                    </a:lnB>
                    <a:solidFill>
                      <a:srgbClr val="0B7A3B"/>
                    </a:solidFill>
                  </a:tcPr>
                </a:tc>
                <a:tc>
                  <a:txBody>
                    <a:bodyPr/>
                    <a:lstStyle/>
                    <a:p>
                      <a:pPr marL="0" indent="0" algn="l">
                        <a:buNone/>
                      </a:pPr>
                      <a:r>
                        <a:rPr sz="975" b="1">
                          <a:solidFill>
                            <a:srgbClr val="FFFFFF"/>
                          </a:solidFill>
                          <a:latin typeface="Arial"/>
                          <a:ea typeface="Arial"/>
                          <a:cs typeface="Arial"/>
                        </a:rPr>
                        <a:t>Українською</a:t>
                      </a:r>
                      <a:endParaRPr sz="1200">
                        <a:latin typeface="Arial"/>
                        <a:ea typeface="Arial"/>
                        <a:cs typeface="Arial"/>
                      </a:endParaRPr>
                    </a:p>
                  </a:txBody>
                  <a:tcPr marL="50800" marR="50800" marT="50800" marB="50800" anchor="ctr">
                    <a:lnL w="6350" cmpd="sng">
                      <a:solidFill>
                        <a:srgbClr val="D9DEDB"/>
                      </a:solidFill>
                      <a:prstDash val="solid"/>
                    </a:lnL>
                    <a:lnR w="6350" cmpd="sng">
                      <a:solidFill>
                        <a:srgbClr val="D9DEDB"/>
                      </a:solidFill>
                      <a:prstDash val="solid"/>
                    </a:lnR>
                    <a:lnT w="6350" cmpd="sng">
                      <a:solidFill>
                        <a:srgbClr val="D9DEDB"/>
                      </a:solidFill>
                      <a:prstDash val="solid"/>
                    </a:lnT>
                    <a:lnB w="6350" cmpd="sng">
                      <a:solidFill>
                        <a:srgbClr val="D9DEDB"/>
                      </a:solidFill>
                      <a:prstDash val="solid"/>
                    </a:lnB>
                    <a:solidFill>
                      <a:srgbClr val="0B7A3B"/>
                    </a:solidFill>
                  </a:tcPr>
                </a:tc>
              </a:tr>
              <a:tr h="384048">
                <a:tc>
                  <a:txBody>
                    <a:bodyPr/>
                    <a:lstStyle/>
                    <a:p>
                      <a:pPr marL="0" indent="0" algn="l">
                        <a:buNone/>
                      </a:pPr>
                      <a:r>
                        <a:rPr sz="863" b="1">
                          <a:solidFill>
                            <a:srgbClr val="CD212A"/>
                          </a:solidFill>
                          <a:latin typeface="Arial"/>
                          <a:ea typeface="Arial"/>
                          <a:cs typeface="Arial"/>
                        </a:rPr>
                        <a:t>possibilità</a:t>
                      </a:r>
                      <a:endParaRPr sz="1200">
                        <a:latin typeface="Arial"/>
                        <a:ea typeface="Arial"/>
                        <a:cs typeface="Arial"/>
                      </a:endParaRPr>
                    </a:p>
                  </a:txBody>
                  <a:tcPr marL="50800" marR="50800" marT="50800" marB="50800" anchor="ctr">
                    <a:lnL w="6350" cmpd="sng">
                      <a:solidFill>
                        <a:srgbClr val="D9DEDB"/>
                      </a:solidFill>
                      <a:prstDash val="solid"/>
                    </a:lnL>
                    <a:lnR w="6350" cmpd="sng">
                      <a:solidFill>
                        <a:srgbClr val="D9DEDB"/>
                      </a:solidFill>
                      <a:prstDash val="solid"/>
                    </a:lnR>
                    <a:lnT w="6350" cmpd="sng">
                      <a:solidFill>
                        <a:srgbClr val="D9DEDB"/>
                      </a:solidFill>
                      <a:prstDash val="solid"/>
                    </a:lnT>
                    <a:lnB w="6350" cmpd="sng">
                      <a:solidFill>
                        <a:srgbClr val="D9DEDB"/>
                      </a:solidFill>
                      <a:prstDash val="solid"/>
                    </a:lnB>
                    <a:solidFill>
                      <a:srgbClr val="F4F6F5"/>
                    </a:solidFill>
                  </a:tcPr>
                </a:tc>
                <a:tc>
                  <a:txBody>
                    <a:bodyPr/>
                    <a:lstStyle/>
                    <a:p>
                      <a:pPr marL="0" indent="0" algn="l">
                        <a:buNone/>
                      </a:pPr>
                      <a:r>
                        <a:rPr sz="863">
                          <a:solidFill>
                            <a:srgbClr val="1E2229"/>
                          </a:solidFill>
                          <a:latin typeface="Arial"/>
                          <a:ea typeface="Arial"/>
                          <a:cs typeface="Arial"/>
                        </a:rPr>
                        <a:t>можливість</a:t>
                      </a:r>
                      <a:endParaRPr sz="1200">
                        <a:latin typeface="Arial"/>
                        <a:ea typeface="Arial"/>
                        <a:cs typeface="Arial"/>
                      </a:endParaRPr>
                    </a:p>
                  </a:txBody>
                  <a:tcPr marL="50800" marR="50800" marT="50800" marB="50800" anchor="ctr">
                    <a:lnL w="6350" cmpd="sng">
                      <a:solidFill>
                        <a:srgbClr val="D9DEDB"/>
                      </a:solidFill>
                      <a:prstDash val="solid"/>
                    </a:lnL>
                    <a:lnR w="6350" cmpd="sng">
                      <a:solidFill>
                        <a:srgbClr val="D9DEDB"/>
                      </a:solidFill>
                      <a:prstDash val="solid"/>
                    </a:lnR>
                    <a:lnT w="6350" cmpd="sng">
                      <a:solidFill>
                        <a:srgbClr val="D9DEDB"/>
                      </a:solidFill>
                      <a:prstDash val="solid"/>
                    </a:lnT>
                    <a:lnB w="6350" cmpd="sng">
                      <a:solidFill>
                        <a:srgbClr val="D9DEDB"/>
                      </a:solidFill>
                      <a:prstDash val="solid"/>
                    </a:lnB>
                    <a:solidFill>
                      <a:srgbClr val="F4F6F5"/>
                    </a:solidFill>
                  </a:tcPr>
                </a:tc>
              </a:tr>
              <a:tr h="384048">
                <a:tc>
                  <a:txBody>
                    <a:bodyPr/>
                    <a:lstStyle/>
                    <a:p>
                      <a:pPr marL="0" indent="0" algn="l">
                        <a:buNone/>
                      </a:pPr>
                      <a:r>
                        <a:rPr sz="863" b="1">
                          <a:solidFill>
                            <a:srgbClr val="CD212A"/>
                          </a:solidFill>
                          <a:latin typeface="Arial"/>
                          <a:ea typeface="Arial"/>
                          <a:cs typeface="Arial"/>
                        </a:rPr>
                        <a:t>conseguenza</a:t>
                      </a:r>
                      <a:endParaRPr sz="1200">
                        <a:latin typeface="Arial"/>
                        <a:ea typeface="Arial"/>
                        <a:cs typeface="Arial"/>
                      </a:endParaRPr>
                    </a:p>
                  </a:txBody>
                  <a:tcPr marL="50800" marR="50800" marT="50800" marB="50800" anchor="ctr">
                    <a:lnL w="6350" cmpd="sng">
                      <a:solidFill>
                        <a:srgbClr val="D9DEDB"/>
                      </a:solidFill>
                      <a:prstDash val="solid"/>
                    </a:lnL>
                    <a:lnR w="6350" cmpd="sng">
                      <a:solidFill>
                        <a:srgbClr val="D9DEDB"/>
                      </a:solidFill>
                      <a:prstDash val="solid"/>
                    </a:lnR>
                    <a:lnT w="6350" cmpd="sng">
                      <a:solidFill>
                        <a:srgbClr val="D9DEDB"/>
                      </a:solidFill>
                      <a:prstDash val="solid"/>
                    </a:lnT>
                    <a:lnB w="6350" cmpd="sng">
                      <a:solidFill>
                        <a:srgbClr val="D9DEDB"/>
                      </a:solidFill>
                      <a:prstDash val="solid"/>
                    </a:lnB>
                    <a:solidFill>
                      <a:srgbClr val="FFFFFF"/>
                    </a:solidFill>
                  </a:tcPr>
                </a:tc>
                <a:tc>
                  <a:txBody>
                    <a:bodyPr/>
                    <a:lstStyle/>
                    <a:p>
                      <a:pPr marL="0" indent="0" algn="l">
                        <a:buNone/>
                      </a:pPr>
                      <a:r>
                        <a:rPr sz="863">
                          <a:solidFill>
                            <a:srgbClr val="1E2229"/>
                          </a:solidFill>
                          <a:latin typeface="Arial"/>
                          <a:ea typeface="Arial"/>
                          <a:cs typeface="Arial"/>
                        </a:rPr>
                        <a:t>наслідок</a:t>
                      </a:r>
                      <a:endParaRPr sz="1200">
                        <a:latin typeface="Arial"/>
                        <a:ea typeface="Arial"/>
                        <a:cs typeface="Arial"/>
                      </a:endParaRPr>
                    </a:p>
                  </a:txBody>
                  <a:tcPr marL="50800" marR="50800" marT="50800" marB="50800" anchor="ctr">
                    <a:lnL w="6350" cmpd="sng">
                      <a:solidFill>
                        <a:srgbClr val="D9DEDB"/>
                      </a:solidFill>
                      <a:prstDash val="solid"/>
                    </a:lnL>
                    <a:lnR w="6350" cmpd="sng">
                      <a:solidFill>
                        <a:srgbClr val="D9DEDB"/>
                      </a:solidFill>
                      <a:prstDash val="solid"/>
                    </a:lnR>
                    <a:lnT w="6350" cmpd="sng">
                      <a:solidFill>
                        <a:srgbClr val="D9DEDB"/>
                      </a:solidFill>
                      <a:prstDash val="solid"/>
                    </a:lnT>
                    <a:lnB w="6350" cmpd="sng">
                      <a:solidFill>
                        <a:srgbClr val="D9DEDB"/>
                      </a:solidFill>
                      <a:prstDash val="solid"/>
                    </a:lnB>
                    <a:solidFill>
                      <a:srgbClr val="FFFFFF"/>
                    </a:solidFill>
                  </a:tcPr>
                </a:tc>
              </a:tr>
              <a:tr h="384048">
                <a:tc>
                  <a:txBody>
                    <a:bodyPr/>
                    <a:lstStyle/>
                    <a:p>
                      <a:pPr marL="0" indent="0" algn="l">
                        <a:buNone/>
                      </a:pPr>
                      <a:r>
                        <a:rPr sz="863" b="1">
                          <a:solidFill>
                            <a:srgbClr val="CD212A"/>
                          </a:solidFill>
                          <a:latin typeface="Arial"/>
                          <a:ea typeface="Arial"/>
                          <a:cs typeface="Arial"/>
                        </a:rPr>
                        <a:t>evitare</a:t>
                      </a:r>
                      <a:endParaRPr sz="1200">
                        <a:latin typeface="Arial"/>
                        <a:ea typeface="Arial"/>
                        <a:cs typeface="Arial"/>
                      </a:endParaRPr>
                    </a:p>
                  </a:txBody>
                  <a:tcPr marL="50800" marR="50800" marT="50800" marB="50800" anchor="ctr">
                    <a:lnL w="6350" cmpd="sng">
                      <a:solidFill>
                        <a:srgbClr val="D9DEDB"/>
                      </a:solidFill>
                      <a:prstDash val="solid"/>
                    </a:lnL>
                    <a:lnR w="6350" cmpd="sng">
                      <a:solidFill>
                        <a:srgbClr val="D9DEDB"/>
                      </a:solidFill>
                      <a:prstDash val="solid"/>
                    </a:lnR>
                    <a:lnT w="6350" cmpd="sng">
                      <a:solidFill>
                        <a:srgbClr val="D9DEDB"/>
                      </a:solidFill>
                      <a:prstDash val="solid"/>
                    </a:lnT>
                    <a:lnB w="6350" cmpd="sng">
                      <a:solidFill>
                        <a:srgbClr val="D9DEDB"/>
                      </a:solidFill>
                      <a:prstDash val="solid"/>
                    </a:lnB>
                    <a:solidFill>
                      <a:srgbClr val="F4F6F5"/>
                    </a:solidFill>
                  </a:tcPr>
                </a:tc>
                <a:tc>
                  <a:txBody>
                    <a:bodyPr/>
                    <a:lstStyle/>
                    <a:p>
                      <a:pPr marL="0" indent="0" algn="l">
                        <a:buNone/>
                      </a:pPr>
                      <a:r>
                        <a:rPr sz="863">
                          <a:solidFill>
                            <a:srgbClr val="1E2229"/>
                          </a:solidFill>
                          <a:latin typeface="Arial"/>
                          <a:ea typeface="Arial"/>
                          <a:cs typeface="Arial"/>
                        </a:rPr>
                        <a:t>уникати</a:t>
                      </a:r>
                      <a:endParaRPr sz="1200">
                        <a:latin typeface="Arial"/>
                        <a:ea typeface="Arial"/>
                        <a:cs typeface="Arial"/>
                      </a:endParaRPr>
                    </a:p>
                  </a:txBody>
                  <a:tcPr marL="50800" marR="50800" marT="50800" marB="50800" anchor="ctr">
                    <a:lnL w="6350" cmpd="sng">
                      <a:solidFill>
                        <a:srgbClr val="D9DEDB"/>
                      </a:solidFill>
                      <a:prstDash val="solid"/>
                    </a:lnL>
                    <a:lnR w="6350" cmpd="sng">
                      <a:solidFill>
                        <a:srgbClr val="D9DEDB"/>
                      </a:solidFill>
                      <a:prstDash val="solid"/>
                    </a:lnR>
                    <a:lnT w="6350" cmpd="sng">
                      <a:solidFill>
                        <a:srgbClr val="D9DEDB"/>
                      </a:solidFill>
                      <a:prstDash val="solid"/>
                    </a:lnT>
                    <a:lnB w="6350" cmpd="sng">
                      <a:solidFill>
                        <a:srgbClr val="D9DEDB"/>
                      </a:solidFill>
                      <a:prstDash val="solid"/>
                    </a:lnB>
                    <a:solidFill>
                      <a:srgbClr val="F4F6F5"/>
                    </a:solidFill>
                  </a:tcPr>
                </a:tc>
              </a:tr>
              <a:tr h="384048">
                <a:tc>
                  <a:txBody>
                    <a:bodyPr/>
                    <a:lstStyle/>
                    <a:p>
                      <a:pPr marL="0" indent="0" algn="l">
                        <a:buNone/>
                      </a:pPr>
                      <a:r>
                        <a:rPr sz="863" b="1">
                          <a:solidFill>
                            <a:srgbClr val="CD212A"/>
                          </a:solidFill>
                          <a:latin typeface="Arial"/>
                          <a:ea typeface="Arial"/>
                          <a:cs typeface="Arial"/>
                        </a:rPr>
                        <a:t>chiamare</a:t>
                      </a:r>
                      <a:endParaRPr sz="1200">
                        <a:latin typeface="Arial"/>
                        <a:ea typeface="Arial"/>
                        <a:cs typeface="Arial"/>
                      </a:endParaRPr>
                    </a:p>
                  </a:txBody>
                  <a:tcPr marL="50800" marR="50800" marT="50800" marB="50800" anchor="ctr">
                    <a:lnL w="6350" cmpd="sng">
                      <a:solidFill>
                        <a:srgbClr val="D9DEDB"/>
                      </a:solidFill>
                      <a:prstDash val="solid"/>
                    </a:lnL>
                    <a:lnR w="6350" cmpd="sng">
                      <a:solidFill>
                        <a:srgbClr val="D9DEDB"/>
                      </a:solidFill>
                      <a:prstDash val="solid"/>
                    </a:lnR>
                    <a:lnT w="6350" cmpd="sng">
                      <a:solidFill>
                        <a:srgbClr val="D9DEDB"/>
                      </a:solidFill>
                      <a:prstDash val="solid"/>
                    </a:lnT>
                    <a:lnB w="6350" cmpd="sng">
                      <a:solidFill>
                        <a:srgbClr val="D9DEDB"/>
                      </a:solidFill>
                      <a:prstDash val="solid"/>
                    </a:lnB>
                    <a:solidFill>
                      <a:srgbClr val="FFFFFF"/>
                    </a:solidFill>
                  </a:tcPr>
                </a:tc>
                <a:tc>
                  <a:txBody>
                    <a:bodyPr/>
                    <a:lstStyle/>
                    <a:p>
                      <a:pPr marL="0" indent="0" algn="l">
                        <a:buNone/>
                      </a:pPr>
                      <a:r>
                        <a:rPr sz="863">
                          <a:solidFill>
                            <a:srgbClr val="1E2229"/>
                          </a:solidFill>
                          <a:latin typeface="Arial"/>
                          <a:ea typeface="Arial"/>
                          <a:cs typeface="Arial"/>
                        </a:rPr>
                        <a:t>телефонувати</a:t>
                      </a:r>
                      <a:endParaRPr sz="1200">
                        <a:latin typeface="Arial"/>
                        <a:ea typeface="Arial"/>
                        <a:cs typeface="Arial"/>
                      </a:endParaRPr>
                    </a:p>
                  </a:txBody>
                  <a:tcPr marL="50800" marR="50800" marT="50800" marB="50800" anchor="ctr">
                    <a:lnL w="6350" cmpd="sng">
                      <a:solidFill>
                        <a:srgbClr val="D9DEDB"/>
                      </a:solidFill>
                      <a:prstDash val="solid"/>
                    </a:lnL>
                    <a:lnR w="6350" cmpd="sng">
                      <a:solidFill>
                        <a:srgbClr val="D9DEDB"/>
                      </a:solidFill>
                      <a:prstDash val="solid"/>
                    </a:lnR>
                    <a:lnT w="6350" cmpd="sng">
                      <a:solidFill>
                        <a:srgbClr val="D9DEDB"/>
                      </a:solidFill>
                      <a:prstDash val="solid"/>
                    </a:lnT>
                    <a:lnB w="6350" cmpd="sng">
                      <a:solidFill>
                        <a:srgbClr val="D9DEDB"/>
                      </a:solidFill>
                      <a:prstDash val="solid"/>
                    </a:lnB>
                    <a:solidFill>
                      <a:srgbClr val="FFFFFF"/>
                    </a:solidFill>
                  </a:tcPr>
                </a:tc>
              </a:tr>
              <a:tr h="384048">
                <a:tc>
                  <a:txBody>
                    <a:bodyPr/>
                    <a:lstStyle/>
                    <a:p>
                      <a:pPr marL="0" indent="0" algn="l">
                        <a:buNone/>
                      </a:pPr>
                      <a:r>
                        <a:rPr sz="863" b="1">
                          <a:solidFill>
                            <a:srgbClr val="CD212A"/>
                          </a:solidFill>
                          <a:latin typeface="Arial"/>
                          <a:ea typeface="Arial"/>
                          <a:cs typeface="Arial"/>
                        </a:rPr>
                        <a:t>Ядро</a:t>
                      </a:r>
                      <a:endParaRPr sz="1200">
                        <a:latin typeface="Arial"/>
                        <a:ea typeface="Arial"/>
                        <a:cs typeface="Arial"/>
                      </a:endParaRPr>
                    </a:p>
                  </a:txBody>
                  <a:tcPr marL="50800" marR="50800" marT="50800" marB="50800" anchor="ctr">
                    <a:lnL w="6350" cmpd="sng">
                      <a:solidFill>
                        <a:srgbClr val="D9DEDB"/>
                      </a:solidFill>
                      <a:prstDash val="solid"/>
                    </a:lnL>
                    <a:lnR w="6350" cmpd="sng">
                      <a:solidFill>
                        <a:srgbClr val="D9DEDB"/>
                      </a:solidFill>
                      <a:prstDash val="solid"/>
                    </a:lnR>
                    <a:lnT w="6350" cmpd="sng">
                      <a:solidFill>
                        <a:srgbClr val="D9DEDB"/>
                      </a:solidFill>
                      <a:prstDash val="solid"/>
                    </a:lnT>
                    <a:lnB w="6350" cmpd="sng">
                      <a:solidFill>
                        <a:srgbClr val="D9DEDB"/>
                      </a:solidFill>
                      <a:prstDash val="solid"/>
                    </a:lnB>
                    <a:solidFill>
                      <a:srgbClr val="F4F6F5"/>
                    </a:solidFill>
                  </a:tcPr>
                </a:tc>
                <a:tc>
                  <a:txBody>
                    <a:bodyPr/>
                    <a:lstStyle/>
                    <a:p>
                      <a:pPr marL="0" indent="0" algn="l">
                        <a:buNone/>
                      </a:pPr>
                      <a:r>
                        <a:rPr sz="863">
                          <a:solidFill>
                            <a:srgbClr val="1E2229"/>
                          </a:solidFill>
                          <a:latin typeface="Arial"/>
                          <a:ea typeface="Arial"/>
                          <a:cs typeface="Arial"/>
                        </a:rPr>
                        <a:t>8 одиниць на урок</a:t>
                      </a:r>
                      <a:endParaRPr sz="1200">
                        <a:latin typeface="Arial"/>
                        <a:ea typeface="Arial"/>
                        <a:cs typeface="Arial"/>
                      </a:endParaRPr>
                    </a:p>
                  </a:txBody>
                  <a:tcPr marL="50800" marR="50800" marT="50800" marB="50800" anchor="ctr">
                    <a:lnL w="6350" cmpd="sng">
                      <a:solidFill>
                        <a:srgbClr val="D9DEDB"/>
                      </a:solidFill>
                      <a:prstDash val="solid"/>
                    </a:lnL>
                    <a:lnR w="6350" cmpd="sng">
                      <a:solidFill>
                        <a:srgbClr val="D9DEDB"/>
                      </a:solidFill>
                      <a:prstDash val="solid"/>
                    </a:lnR>
                    <a:lnT w="6350" cmpd="sng">
                      <a:solidFill>
                        <a:srgbClr val="D9DEDB"/>
                      </a:solidFill>
                      <a:prstDash val="solid"/>
                    </a:lnT>
                    <a:lnB w="6350" cmpd="sng">
                      <a:solidFill>
                        <a:srgbClr val="D9DEDB"/>
                      </a:solidFill>
                      <a:prstDash val="solid"/>
                    </a:lnB>
                    <a:solidFill>
                      <a:srgbClr val="F4F6F5"/>
                    </a:solidFill>
                  </a:tcPr>
                </a:tc>
              </a:tr>
            </a:tbl>
          </a:graphicData>
        </a:graphic>
      </p:graphicFrame>
      <p:graphicFrame>
        <p:nvGraphicFramePr>
          <p:cNvPr id="8" name="Table 1"/>
          <p:cNvGraphicFramePr/>
          <p:nvPr/>
        </p:nvGraphicFramePr>
        <p:xfrm>
          <a:off xmlns:a="http://schemas.openxmlformats.org/drawingml/2006/main" x="4709160" y="1234440"/>
          <a:ext xmlns:a="http://schemas.openxmlformats.org/drawingml/2006/main" cx="3931920" cy="2304288"/>
        </p:xfrm>
        <a:graphic xmlns:a="http://schemas.openxmlformats.org/drawingml/2006/main">
          <a:graphicData uri="http://schemas.openxmlformats.org/drawingml/2006/table">
            <a:tbl>
              <a:tblPr/>
              <a:tblGrid>
                <a:gridCol w="1554480"/>
                <a:gridCol w="2377440"/>
              </a:tblGrid>
              <a:tr h="384048">
                <a:tc>
                  <a:txBody>
                    <a:bodyPr/>
                    <a:lstStyle/>
                    <a:p>
                      <a:pPr marL="0" indent="0" algn="l">
                        <a:buNone/>
                      </a:pPr>
                      <a:r>
                        <a:rPr sz="975" b="1">
                          <a:solidFill>
                            <a:srgbClr val="FFFFFF"/>
                          </a:solidFill>
                          <a:latin typeface="Arial"/>
                          <a:ea typeface="Arial"/>
                          <a:cs typeface="Arial"/>
                        </a:rPr>
                        <a:t>Італійською</a:t>
                      </a:r>
                      <a:endParaRPr sz="1200">
                        <a:latin typeface="Arial"/>
                        <a:ea typeface="Arial"/>
                        <a:cs typeface="Arial"/>
                      </a:endParaRPr>
                    </a:p>
                  </a:txBody>
                  <a:tcPr marL="50800" marR="50800" marT="50800" marB="50800" anchor="ctr">
                    <a:lnL w="6350" cmpd="sng">
                      <a:solidFill>
                        <a:srgbClr val="D9DEDB"/>
                      </a:solidFill>
                      <a:prstDash val="solid"/>
                    </a:lnL>
                    <a:lnR w="6350" cmpd="sng">
                      <a:solidFill>
                        <a:srgbClr val="D9DEDB"/>
                      </a:solidFill>
                      <a:prstDash val="solid"/>
                    </a:lnR>
                    <a:lnT w="6350" cmpd="sng">
                      <a:solidFill>
                        <a:srgbClr val="D9DEDB"/>
                      </a:solidFill>
                      <a:prstDash val="solid"/>
                    </a:lnT>
                    <a:lnB w="6350" cmpd="sng">
                      <a:solidFill>
                        <a:srgbClr val="D9DEDB"/>
                      </a:solidFill>
                      <a:prstDash val="solid"/>
                    </a:lnB>
                    <a:solidFill>
                      <a:srgbClr val="0B7A3B"/>
                    </a:solidFill>
                  </a:tcPr>
                </a:tc>
                <a:tc>
                  <a:txBody>
                    <a:bodyPr/>
                    <a:lstStyle/>
                    <a:p>
                      <a:pPr marL="0" indent="0" algn="l">
                        <a:buNone/>
                      </a:pPr>
                      <a:r>
                        <a:rPr sz="975" b="1">
                          <a:solidFill>
                            <a:srgbClr val="FFFFFF"/>
                          </a:solidFill>
                          <a:latin typeface="Arial"/>
                          <a:ea typeface="Arial"/>
                          <a:cs typeface="Arial"/>
                        </a:rPr>
                        <a:t>Українською</a:t>
                      </a:r>
                      <a:endParaRPr sz="1200">
                        <a:latin typeface="Arial"/>
                        <a:ea typeface="Arial"/>
                        <a:cs typeface="Arial"/>
                      </a:endParaRPr>
                    </a:p>
                  </a:txBody>
                  <a:tcPr marL="50800" marR="50800" marT="50800" marB="50800" anchor="ctr">
                    <a:lnL w="6350" cmpd="sng">
                      <a:solidFill>
                        <a:srgbClr val="D9DEDB"/>
                      </a:solidFill>
                      <a:prstDash val="solid"/>
                    </a:lnL>
                    <a:lnR w="6350" cmpd="sng">
                      <a:solidFill>
                        <a:srgbClr val="D9DEDB"/>
                      </a:solidFill>
                      <a:prstDash val="solid"/>
                    </a:lnR>
                    <a:lnT w="6350" cmpd="sng">
                      <a:solidFill>
                        <a:srgbClr val="D9DEDB"/>
                      </a:solidFill>
                      <a:prstDash val="solid"/>
                    </a:lnT>
                    <a:lnB w="6350" cmpd="sng">
                      <a:solidFill>
                        <a:srgbClr val="D9DEDB"/>
                      </a:solidFill>
                      <a:prstDash val="solid"/>
                    </a:lnB>
                    <a:solidFill>
                      <a:srgbClr val="0B7A3B"/>
                    </a:solidFill>
                  </a:tcPr>
                </a:tc>
              </a:tr>
              <a:tr h="384048">
                <a:tc>
                  <a:txBody>
                    <a:bodyPr/>
                    <a:lstStyle/>
                    <a:p>
                      <a:pPr marL="0" indent="0" algn="l">
                        <a:buNone/>
                      </a:pPr>
                      <a:r>
                        <a:rPr sz="863" b="1">
                          <a:solidFill>
                            <a:srgbClr val="CD212A"/>
                          </a:solidFill>
                          <a:latin typeface="Arial"/>
                          <a:ea typeface="Arial"/>
                          <a:cs typeface="Arial"/>
                        </a:rPr>
                        <a:t>in tempo</a:t>
                      </a:r>
                      <a:endParaRPr sz="1200">
                        <a:latin typeface="Arial"/>
                        <a:ea typeface="Arial"/>
                        <a:cs typeface="Arial"/>
                      </a:endParaRPr>
                    </a:p>
                  </a:txBody>
                  <a:tcPr marL="50800" marR="50800" marT="50800" marB="50800" anchor="ctr">
                    <a:lnL w="6350" cmpd="sng">
                      <a:solidFill>
                        <a:srgbClr val="D9DEDB"/>
                      </a:solidFill>
                      <a:prstDash val="solid"/>
                    </a:lnL>
                    <a:lnR w="6350" cmpd="sng">
                      <a:solidFill>
                        <a:srgbClr val="D9DEDB"/>
                      </a:solidFill>
                      <a:prstDash val="solid"/>
                    </a:lnR>
                    <a:lnT w="6350" cmpd="sng">
                      <a:solidFill>
                        <a:srgbClr val="D9DEDB"/>
                      </a:solidFill>
                      <a:prstDash val="solid"/>
                    </a:lnT>
                    <a:lnB w="6350" cmpd="sng">
                      <a:solidFill>
                        <a:srgbClr val="D9DEDB"/>
                      </a:solidFill>
                      <a:prstDash val="solid"/>
                    </a:lnB>
                    <a:solidFill>
                      <a:srgbClr val="F4F6F5"/>
                    </a:solidFill>
                  </a:tcPr>
                </a:tc>
                <a:tc>
                  <a:txBody>
                    <a:bodyPr/>
                    <a:lstStyle/>
                    <a:p>
                      <a:pPr marL="0" indent="0" algn="l">
                        <a:buNone/>
                      </a:pPr>
                      <a:r>
                        <a:rPr sz="863">
                          <a:solidFill>
                            <a:srgbClr val="1E2229"/>
                          </a:solidFill>
                          <a:latin typeface="Arial"/>
                          <a:ea typeface="Arial"/>
                          <a:cs typeface="Arial"/>
                        </a:rPr>
                        <a:t>вчасно</a:t>
                      </a:r>
                      <a:endParaRPr sz="1200">
                        <a:latin typeface="Arial"/>
                        <a:ea typeface="Arial"/>
                        <a:cs typeface="Arial"/>
                      </a:endParaRPr>
                    </a:p>
                  </a:txBody>
                  <a:tcPr marL="50800" marR="50800" marT="50800" marB="50800" anchor="ctr">
                    <a:lnL w="6350" cmpd="sng">
                      <a:solidFill>
                        <a:srgbClr val="D9DEDB"/>
                      </a:solidFill>
                      <a:prstDash val="solid"/>
                    </a:lnL>
                    <a:lnR w="6350" cmpd="sng">
                      <a:solidFill>
                        <a:srgbClr val="D9DEDB"/>
                      </a:solidFill>
                      <a:prstDash val="solid"/>
                    </a:lnR>
                    <a:lnT w="6350" cmpd="sng">
                      <a:solidFill>
                        <a:srgbClr val="D9DEDB"/>
                      </a:solidFill>
                      <a:prstDash val="solid"/>
                    </a:lnT>
                    <a:lnB w="6350" cmpd="sng">
                      <a:solidFill>
                        <a:srgbClr val="D9DEDB"/>
                      </a:solidFill>
                      <a:prstDash val="solid"/>
                    </a:lnB>
                    <a:solidFill>
                      <a:srgbClr val="F4F6F5"/>
                    </a:solidFill>
                  </a:tcPr>
                </a:tc>
              </a:tr>
              <a:tr h="384048">
                <a:tc>
                  <a:txBody>
                    <a:bodyPr/>
                    <a:lstStyle/>
                    <a:p>
                      <a:pPr marL="0" indent="0" algn="l">
                        <a:buNone/>
                      </a:pPr>
                      <a:r>
                        <a:rPr sz="863" b="1">
                          <a:solidFill>
                            <a:srgbClr val="CD212A"/>
                          </a:solidFill>
                          <a:latin typeface="Arial"/>
                          <a:ea typeface="Arial"/>
                          <a:cs typeface="Arial"/>
                        </a:rPr>
                        <a:t>organizzare</a:t>
                      </a:r>
                      <a:endParaRPr sz="1200">
                        <a:latin typeface="Arial"/>
                        <a:ea typeface="Arial"/>
                        <a:cs typeface="Arial"/>
                      </a:endParaRPr>
                    </a:p>
                  </a:txBody>
                  <a:tcPr marL="50800" marR="50800" marT="50800" marB="50800" anchor="ctr">
                    <a:lnL w="6350" cmpd="sng">
                      <a:solidFill>
                        <a:srgbClr val="D9DEDB"/>
                      </a:solidFill>
                      <a:prstDash val="solid"/>
                    </a:lnL>
                    <a:lnR w="6350" cmpd="sng">
                      <a:solidFill>
                        <a:srgbClr val="D9DEDB"/>
                      </a:solidFill>
                      <a:prstDash val="solid"/>
                    </a:lnR>
                    <a:lnT w="6350" cmpd="sng">
                      <a:solidFill>
                        <a:srgbClr val="D9DEDB"/>
                      </a:solidFill>
                      <a:prstDash val="solid"/>
                    </a:lnT>
                    <a:lnB w="6350" cmpd="sng">
                      <a:solidFill>
                        <a:srgbClr val="D9DEDB"/>
                      </a:solidFill>
                      <a:prstDash val="solid"/>
                    </a:lnB>
                    <a:solidFill>
                      <a:srgbClr val="FFFFFF"/>
                    </a:solidFill>
                  </a:tcPr>
                </a:tc>
                <a:tc>
                  <a:txBody>
                    <a:bodyPr/>
                    <a:lstStyle/>
                    <a:p>
                      <a:pPr marL="0" indent="0" algn="l">
                        <a:buNone/>
                      </a:pPr>
                      <a:r>
                        <a:rPr sz="863">
                          <a:solidFill>
                            <a:srgbClr val="1E2229"/>
                          </a:solidFill>
                          <a:latin typeface="Arial"/>
                          <a:ea typeface="Arial"/>
                          <a:cs typeface="Arial"/>
                        </a:rPr>
                        <a:t>організовувати</a:t>
                      </a:r>
                      <a:endParaRPr sz="1200">
                        <a:latin typeface="Arial"/>
                        <a:ea typeface="Arial"/>
                        <a:cs typeface="Arial"/>
                      </a:endParaRPr>
                    </a:p>
                  </a:txBody>
                  <a:tcPr marL="50800" marR="50800" marT="50800" marB="50800" anchor="ctr">
                    <a:lnL w="6350" cmpd="sng">
                      <a:solidFill>
                        <a:srgbClr val="D9DEDB"/>
                      </a:solidFill>
                      <a:prstDash val="solid"/>
                    </a:lnL>
                    <a:lnR w="6350" cmpd="sng">
                      <a:solidFill>
                        <a:srgbClr val="D9DEDB"/>
                      </a:solidFill>
                      <a:prstDash val="solid"/>
                    </a:lnR>
                    <a:lnT w="6350" cmpd="sng">
                      <a:solidFill>
                        <a:srgbClr val="D9DEDB"/>
                      </a:solidFill>
                      <a:prstDash val="solid"/>
                    </a:lnT>
                    <a:lnB w="6350" cmpd="sng">
                      <a:solidFill>
                        <a:srgbClr val="D9DEDB"/>
                      </a:solidFill>
                      <a:prstDash val="solid"/>
                    </a:lnB>
                    <a:solidFill>
                      <a:srgbClr val="FFFFFF"/>
                    </a:solidFill>
                  </a:tcPr>
                </a:tc>
              </a:tr>
              <a:tr h="384048">
                <a:tc>
                  <a:txBody>
                    <a:bodyPr/>
                    <a:lstStyle/>
                    <a:p>
                      <a:pPr marL="0" indent="0" algn="l">
                        <a:buNone/>
                      </a:pPr>
                      <a:r>
                        <a:rPr sz="863" b="1">
                          <a:solidFill>
                            <a:srgbClr val="CD212A"/>
                          </a:solidFill>
                          <a:latin typeface="Arial"/>
                          <a:ea typeface="Arial"/>
                          <a:cs typeface="Arial"/>
                        </a:rPr>
                        <a:t>certezza</a:t>
                      </a:r>
                      <a:endParaRPr sz="1200">
                        <a:latin typeface="Arial"/>
                        <a:ea typeface="Arial"/>
                        <a:cs typeface="Arial"/>
                      </a:endParaRPr>
                    </a:p>
                  </a:txBody>
                  <a:tcPr marL="50800" marR="50800" marT="50800" marB="50800" anchor="ctr">
                    <a:lnL w="6350" cmpd="sng">
                      <a:solidFill>
                        <a:srgbClr val="D9DEDB"/>
                      </a:solidFill>
                      <a:prstDash val="solid"/>
                    </a:lnL>
                    <a:lnR w="6350" cmpd="sng">
                      <a:solidFill>
                        <a:srgbClr val="D9DEDB"/>
                      </a:solidFill>
                      <a:prstDash val="solid"/>
                    </a:lnR>
                    <a:lnT w="6350" cmpd="sng">
                      <a:solidFill>
                        <a:srgbClr val="D9DEDB"/>
                      </a:solidFill>
                      <a:prstDash val="solid"/>
                    </a:lnT>
                    <a:lnB w="6350" cmpd="sng">
                      <a:solidFill>
                        <a:srgbClr val="D9DEDB"/>
                      </a:solidFill>
                      <a:prstDash val="solid"/>
                    </a:lnB>
                    <a:solidFill>
                      <a:srgbClr val="F4F6F5"/>
                    </a:solidFill>
                  </a:tcPr>
                </a:tc>
                <a:tc>
                  <a:txBody>
                    <a:bodyPr/>
                    <a:lstStyle/>
                    <a:p>
                      <a:pPr marL="0" indent="0" algn="l">
                        <a:buNone/>
                      </a:pPr>
                      <a:r>
                        <a:rPr sz="863">
                          <a:solidFill>
                            <a:srgbClr val="1E2229"/>
                          </a:solidFill>
                          <a:latin typeface="Arial"/>
                          <a:ea typeface="Arial"/>
                          <a:cs typeface="Arial"/>
                        </a:rPr>
                        <a:t>певність</a:t>
                      </a:r>
                      <a:endParaRPr sz="1200">
                        <a:latin typeface="Arial"/>
                        <a:ea typeface="Arial"/>
                        <a:cs typeface="Arial"/>
                      </a:endParaRPr>
                    </a:p>
                  </a:txBody>
                  <a:tcPr marL="50800" marR="50800" marT="50800" marB="50800" anchor="ctr">
                    <a:lnL w="6350" cmpd="sng">
                      <a:solidFill>
                        <a:srgbClr val="D9DEDB"/>
                      </a:solidFill>
                      <a:prstDash val="solid"/>
                    </a:lnL>
                    <a:lnR w="6350" cmpd="sng">
                      <a:solidFill>
                        <a:srgbClr val="D9DEDB"/>
                      </a:solidFill>
                      <a:prstDash val="solid"/>
                    </a:lnR>
                    <a:lnT w="6350" cmpd="sng">
                      <a:solidFill>
                        <a:srgbClr val="D9DEDB"/>
                      </a:solidFill>
                      <a:prstDash val="solid"/>
                    </a:lnT>
                    <a:lnB w="6350" cmpd="sng">
                      <a:solidFill>
                        <a:srgbClr val="D9DEDB"/>
                      </a:solidFill>
                      <a:prstDash val="solid"/>
                    </a:lnB>
                    <a:solidFill>
                      <a:srgbClr val="F4F6F5"/>
                    </a:solidFill>
                  </a:tcPr>
                </a:tc>
              </a:tr>
              <a:tr h="384048">
                <a:tc>
                  <a:txBody>
                    <a:bodyPr/>
                    <a:lstStyle/>
                    <a:p>
                      <a:pPr marL="0" indent="0" algn="l">
                        <a:buNone/>
                      </a:pPr>
                      <a:r>
                        <a:rPr sz="863" b="1">
                          <a:solidFill>
                            <a:srgbClr val="CD212A"/>
                          </a:solidFill>
                          <a:latin typeface="Arial"/>
                          <a:ea typeface="Arial"/>
                          <a:cs typeface="Arial"/>
                        </a:rPr>
                        <a:t>imprevisto</a:t>
                      </a:r>
                      <a:endParaRPr sz="1200">
                        <a:latin typeface="Arial"/>
                        <a:ea typeface="Arial"/>
                        <a:cs typeface="Arial"/>
                      </a:endParaRPr>
                    </a:p>
                  </a:txBody>
                  <a:tcPr marL="50800" marR="50800" marT="50800" marB="50800" anchor="ctr">
                    <a:lnL w="6350" cmpd="sng">
                      <a:solidFill>
                        <a:srgbClr val="D9DEDB"/>
                      </a:solidFill>
                      <a:prstDash val="solid"/>
                    </a:lnL>
                    <a:lnR w="6350" cmpd="sng">
                      <a:solidFill>
                        <a:srgbClr val="D9DEDB"/>
                      </a:solidFill>
                      <a:prstDash val="solid"/>
                    </a:lnR>
                    <a:lnT w="6350" cmpd="sng">
                      <a:solidFill>
                        <a:srgbClr val="D9DEDB"/>
                      </a:solidFill>
                      <a:prstDash val="solid"/>
                    </a:lnT>
                    <a:lnB w="6350" cmpd="sng">
                      <a:solidFill>
                        <a:srgbClr val="D9DEDB"/>
                      </a:solidFill>
                      <a:prstDash val="solid"/>
                    </a:lnB>
                    <a:solidFill>
                      <a:srgbClr val="FFFFFF"/>
                    </a:solidFill>
                  </a:tcPr>
                </a:tc>
                <a:tc>
                  <a:txBody>
                    <a:bodyPr/>
                    <a:lstStyle/>
                    <a:p>
                      <a:pPr marL="0" indent="0" algn="l">
                        <a:buNone/>
                      </a:pPr>
                      <a:r>
                        <a:rPr sz="863">
                          <a:solidFill>
                            <a:srgbClr val="1E2229"/>
                          </a:solidFill>
                          <a:latin typeface="Arial"/>
                          <a:ea typeface="Arial"/>
                          <a:cs typeface="Arial"/>
                        </a:rPr>
                        <a:t>непередбачена подія</a:t>
                      </a:r>
                      <a:endParaRPr sz="1200">
                        <a:latin typeface="Arial"/>
                        <a:ea typeface="Arial"/>
                        <a:cs typeface="Arial"/>
                      </a:endParaRPr>
                    </a:p>
                  </a:txBody>
                  <a:tcPr marL="50800" marR="50800" marT="50800" marB="50800" anchor="ctr">
                    <a:lnL w="6350" cmpd="sng">
                      <a:solidFill>
                        <a:srgbClr val="D9DEDB"/>
                      </a:solidFill>
                      <a:prstDash val="solid"/>
                    </a:lnL>
                    <a:lnR w="6350" cmpd="sng">
                      <a:solidFill>
                        <a:srgbClr val="D9DEDB"/>
                      </a:solidFill>
                      <a:prstDash val="solid"/>
                    </a:lnR>
                    <a:lnT w="6350" cmpd="sng">
                      <a:solidFill>
                        <a:srgbClr val="D9DEDB"/>
                      </a:solidFill>
                      <a:prstDash val="solid"/>
                    </a:lnT>
                    <a:lnB w="6350" cmpd="sng">
                      <a:solidFill>
                        <a:srgbClr val="D9DEDB"/>
                      </a:solidFill>
                      <a:prstDash val="solid"/>
                    </a:lnB>
                    <a:solidFill>
                      <a:srgbClr val="FFFFFF"/>
                    </a:solidFill>
                  </a:tcPr>
                </a:tc>
              </a:tr>
              <a:tr h="384048">
                <a:tc>
                  <a:txBody>
                    <a:bodyPr/>
                    <a:lstStyle/>
                    <a:p>
                      <a:pPr marL="0" indent="0" algn="l">
                        <a:buNone/>
                      </a:pPr>
                      <a:r>
                        <a:rPr sz="863" b="1">
                          <a:solidFill>
                            <a:srgbClr val="CD212A"/>
                          </a:solidFill>
                          <a:latin typeface="Arial"/>
                          <a:ea typeface="Arial"/>
                          <a:cs typeface="Arial"/>
                        </a:rPr>
                        <a:t>Поглиблення</a:t>
                      </a:r>
                      <a:endParaRPr sz="1200">
                        <a:latin typeface="Arial"/>
                        <a:ea typeface="Arial"/>
                        <a:cs typeface="Arial"/>
                      </a:endParaRPr>
                    </a:p>
                  </a:txBody>
                  <a:tcPr marL="50800" marR="50800" marT="50800" marB="50800" anchor="ctr">
                    <a:lnL w="6350" cmpd="sng">
                      <a:solidFill>
                        <a:srgbClr val="D9DEDB"/>
                      </a:solidFill>
                      <a:prstDash val="solid"/>
                    </a:lnL>
                    <a:lnR w="6350" cmpd="sng">
                      <a:solidFill>
                        <a:srgbClr val="D9DEDB"/>
                      </a:solidFill>
                      <a:prstDash val="solid"/>
                    </a:lnR>
                    <a:lnT w="6350" cmpd="sng">
                      <a:solidFill>
                        <a:srgbClr val="D9DEDB"/>
                      </a:solidFill>
                      <a:prstDash val="solid"/>
                    </a:lnT>
                    <a:lnB w="6350" cmpd="sng">
                      <a:solidFill>
                        <a:srgbClr val="D9DEDB"/>
                      </a:solidFill>
                      <a:prstDash val="solid"/>
                    </a:lnB>
                    <a:solidFill>
                      <a:srgbClr val="F4F6F5"/>
                    </a:solidFill>
                  </a:tcPr>
                </a:tc>
                <a:tc>
                  <a:txBody>
                    <a:bodyPr/>
                    <a:lstStyle/>
                    <a:p>
                      <a:pPr marL="0" indent="0" algn="l">
                        <a:buNone/>
                      </a:pPr>
                      <a:r>
                        <a:rPr sz="863">
                          <a:solidFill>
                            <a:srgbClr val="1E2229"/>
                          </a:solidFill>
                          <a:latin typeface="Arial"/>
                          <a:ea typeface="Arial"/>
                          <a:cs typeface="Arial"/>
                        </a:rPr>
                        <a:t>За бажанням</a:t>
                      </a:r>
                      <a:endParaRPr sz="1200">
                        <a:latin typeface="Arial"/>
                        <a:ea typeface="Arial"/>
                        <a:cs typeface="Arial"/>
                      </a:endParaRPr>
                    </a:p>
                  </a:txBody>
                  <a:tcPr marL="50800" marR="50800" marT="50800" marB="50800" anchor="ctr">
                    <a:lnL w="6350" cmpd="sng">
                      <a:solidFill>
                        <a:srgbClr val="D9DEDB"/>
                      </a:solidFill>
                      <a:prstDash val="solid"/>
                    </a:lnL>
                    <a:lnR w="6350" cmpd="sng">
                      <a:solidFill>
                        <a:srgbClr val="D9DEDB"/>
                      </a:solidFill>
                      <a:prstDash val="solid"/>
                    </a:lnR>
                    <a:lnT w="6350" cmpd="sng">
                      <a:solidFill>
                        <a:srgbClr val="D9DEDB"/>
                      </a:solidFill>
                      <a:prstDash val="solid"/>
                    </a:lnT>
                    <a:lnB w="6350" cmpd="sng">
                      <a:solidFill>
                        <a:srgbClr val="D9DEDB"/>
                      </a:solidFill>
                      <a:prstDash val="solid"/>
                    </a:lnB>
                    <a:solidFill>
                      <a:srgbClr val="F4F6F5"/>
                    </a:solidFill>
                  </a:tcPr>
                </a:tc>
              </a:tr>
            </a:tbl>
          </a:graphicData>
        </a:graphic>
      </p:graphicFrame>
      <p:sp>
        <p:nvSpPr>
          <p:cNvPr id="3" name="Text 1">
            <a:extLst xmlns:a="http://schemas.openxmlformats.org/drawingml/2006/main">
              <a:ext uri="{FF2B5EF4-FFF2-40B4-BE49-F238E27FC236}">
                <a16:creationId xmlns:a16="http://schemas.microsoft.com/office/drawing/2014/main" id="{62EED2CD-3E95-46C8-ADB3-8B13BABB563E}"/>
              </a:ext>
            </a:extLst>
          </p:cNvPr>
          <p:cNvSpPr>
            <a:spLocks xmlns:a="http://schemas.openxmlformats.org/drawingml/2006/main" noGrp="1"/>
          </p:cNvSpPr>
          <p:nvPr/>
        </p:nvSpPr>
        <p:spPr>
          <a:xfrm xmlns:a="http://schemas.openxmlformats.org/drawingml/2006/main">
            <a:off x="502920" y="4343400"/>
            <a:ext cx="8138160" cy="3657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i="1">
                <a:solidFill>
                  <a:srgbClr val="5B6570"/>
                </a:solidFill>
                <a:latin typeface="Arial"/>
                <a:ea typeface="Arial"/>
                <a:cs typeface="Arial"/>
              </a:rPr>
              <a:t>Вісім слів для практики. Повний словник і решта термінів — довідкове розширення.</a:t>
            </a:r>
            <a:endParaRPr sz="1200"/>
          </a:p>
        </p:txBody>
      </p:sp>
    </p:spTree>
    <p:extLst>
      <p:ext uri="{BB962C8B-B14F-4D97-AF65-F5344CB8AC3E}">
        <p14:creationId xmlns:p14="http://schemas.microsoft.com/office/powerpoint/2010/main" val="34303230"/>
      </p:ext>
    </p:extLst>
  </p:cSld>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Text 3">
            <a:extLst xmlns:a="http://schemas.openxmlformats.org/drawingml/2006/main">
              <a:ext uri="{FF2B5EF4-FFF2-40B4-BE49-F238E27FC236}">
                <a16:creationId xmlns:a16="http://schemas.microsoft.com/office/drawing/2014/main" id="{5155B10C-C412-4BC0-8F7D-9FE607746A5F}"/>
              </a:ext>
            </a:extLst>
          </p:cNvPr>
          <p:cNvSpPr>
            <a:spLocks xmlns:a="http://schemas.openxmlformats.org/drawingml/2006/main" noGrp="1"/>
          </p:cNvSpPr>
          <p:nvPr>
            <p:ph type="title" idx="103" hasCustomPrompt="1"/>
          </p:nvPr>
        </p:nvSpPr>
        <p:spPr>
          <a:xfrm xmlns:a="http://schemas.openxmlformats.org/drawingml/2006/main">
            <a:off x="502920" y="292608"/>
            <a:ext cx="8138160" cy="56692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buNone/>
            </a:pPr>
            <a:r>
              <a:rPr sz="2600" b="1">
                <a:solidFill>
                  <a:srgbClr val="0B7A3B"/>
                </a:solidFill>
                <a:latin typeface="Arial"/>
                <a:ea typeface="Arial"/>
                <a:cs typeface="Arial"/>
              </a:rPr>
              <a:t>Що виражає III тип</a:t>
            </a:r>
            <a:endParaRPr sz="2600"/>
          </a:p>
        </p:txBody>
      </p:sp>
      <p:sp>
        <p:nvSpPr>
          <p:cNvPr id="3" name="card">
            <a:extLst xmlns:a="http://schemas.openxmlformats.org/drawingml/2006/main">
              <a:ext uri="{FF2B5EF4-FFF2-40B4-BE49-F238E27FC236}">
                <a16:creationId xmlns:a16="http://schemas.microsoft.com/office/drawing/2014/main" id="{6741AD08-2CD6-47CF-B354-7EDC0EA23C46}"/>
              </a:ext>
            </a:extLst>
          </p:cNvPr>
          <p:cNvSpPr>
            <a:spLocks xmlns:a="http://schemas.openxmlformats.org/drawingml/2006/main" noGrp="1"/>
          </p:cNvSpPr>
          <p:nvPr/>
        </p:nvSpPr>
        <p:spPr>
          <a:xfrm xmlns:a="http://schemas.openxmlformats.org/drawingml/2006/main">
            <a:off x="502920" y="1325880"/>
            <a:ext cx="2606040" cy="2011680"/>
          </a:xfrm>
          <a:prstGeom xmlns:a="http://schemas.openxmlformats.org/drawingml/2006/main" prst="rect">
            <a:avLst/>
          </a:prstGeom>
          <a:solidFill xmlns:a="http://schemas.openxmlformats.org/drawingml/2006/main">
            <a:srgbClr val="F4F6F5"/>
          </a:solidFill>
          <a:ln xmlns:a="http://schemas.openxmlformats.org/drawingml/2006/main" w="9525">
            <a:solidFill>
              <a:srgbClr val="D9DEDB"/>
            </a:solidFill>
            <a:prstDash val="solid"/>
          </a:ln>
        </p:spPr>
        <p:txBody>
          <a:bodyPr xmlns:a="http://schemas.openxmlformats.org/drawingml/2006/main"/>
          <a:lstStyle xmlns:a="http://schemas.openxmlformats.org/drawingml/2006/main"/>
          <a:p xmlns:a="http://schemas.openxmlformats.org/drawingml/2006/main">
            <a:endParaRPr/>
          </a:p>
        </p:txBody>
      </p:sp>
      <p:sp>
        <p:nvSpPr>
          <p:cNvPr id="4" name="accent">
            <a:extLst xmlns:a="http://schemas.openxmlformats.org/drawingml/2006/main">
              <a:ext uri="{FF2B5EF4-FFF2-40B4-BE49-F238E27FC236}">
                <a16:creationId xmlns:a16="http://schemas.microsoft.com/office/drawing/2014/main" id="{519D8419-3854-4EA3-A069-65C75D6FE851}"/>
              </a:ext>
            </a:extLst>
          </p:cNvPr>
          <p:cNvSpPr>
            <a:spLocks xmlns:a="http://schemas.openxmlformats.org/drawingml/2006/main" noGrp="1"/>
          </p:cNvSpPr>
          <p:nvPr/>
        </p:nvSpPr>
        <p:spPr>
          <a:xfrm xmlns:a="http://schemas.openxmlformats.org/drawingml/2006/main">
            <a:off x="502920" y="1325880"/>
            <a:ext cx="64008" cy="2011680"/>
          </a:xfrm>
          <a:prstGeom xmlns:a="http://schemas.openxmlformats.org/drawingml/2006/main" prst="rect">
            <a:avLst/>
          </a:prstGeom>
          <a:solidFill xmlns:a="http://schemas.openxmlformats.org/drawingml/2006/main">
            <a:srgbClr val="CD212A"/>
          </a:solidFill>
        </p:spPr>
        <p:txBody>
          <a:bodyPr xmlns:a="http://schemas.openxmlformats.org/drawingml/2006/main"/>
          <a:lstStyle xmlns:a="http://schemas.openxmlformats.org/drawingml/2006/main"/>
          <a:p xmlns:a="http://schemas.openxmlformats.org/drawingml/2006/main">
            <a:endParaRPr/>
          </a:p>
        </p:txBody>
      </p:sp>
      <p:sp>
        <p:nvSpPr>
          <p:cNvPr id="5" name="Text 3">
            <a:extLst xmlns:a="http://schemas.openxmlformats.org/drawingml/2006/main">
              <a:ext uri="{FF2B5EF4-FFF2-40B4-BE49-F238E27FC236}">
                <a16:creationId xmlns:a16="http://schemas.microsoft.com/office/drawing/2014/main" id="{56BC24A5-AAF0-4397-B62F-CB0C48FBE189}"/>
              </a:ext>
            </a:extLst>
          </p:cNvPr>
          <p:cNvSpPr>
            <a:spLocks xmlns:a="http://schemas.openxmlformats.org/drawingml/2006/main" noGrp="1"/>
          </p:cNvSpPr>
          <p:nvPr/>
        </p:nvSpPr>
        <p:spPr>
          <a:xfrm xmlns:a="http://schemas.openxmlformats.org/drawingml/2006/main">
            <a:off x="722376" y="1453896"/>
            <a:ext cx="2194560"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300" b="1">
                <a:solidFill>
                  <a:srgbClr val="CD212A"/>
                </a:solidFill>
                <a:latin typeface="Arial"/>
                <a:ea typeface="Arial"/>
                <a:cs typeface="Arial"/>
              </a:rPr>
              <a:t>ЖАЛЬ</a:t>
            </a:r>
            <a:endParaRPr sz="1300"/>
          </a:p>
        </p:txBody>
      </p:sp>
      <p:sp>
        <p:nvSpPr>
          <p:cNvPr id="6" name="Text 4">
            <a:extLst xmlns:a="http://schemas.openxmlformats.org/drawingml/2006/main">
              <a:ext uri="{FF2B5EF4-FFF2-40B4-BE49-F238E27FC236}">
                <a16:creationId xmlns:a16="http://schemas.microsoft.com/office/drawing/2014/main" id="{74E95BA1-FEC8-4B96-8DC4-DCBDE55647EF}"/>
              </a:ext>
            </a:extLst>
          </p:cNvPr>
          <p:cNvSpPr>
            <a:spLocks xmlns:a="http://schemas.openxmlformats.org/drawingml/2006/main" noGrp="1"/>
          </p:cNvSpPr>
          <p:nvPr/>
        </p:nvSpPr>
        <p:spPr>
          <a:xfrm xmlns:a="http://schemas.openxmlformats.org/drawingml/2006/main">
            <a:off x="777240" y="1874520"/>
            <a:ext cx="2103120" cy="13716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nSpc>
                <a:spcPts val="2400"/>
              </a:lnSpc>
              <a:buNone/>
            </a:pPr>
            <a:r>
              <a:rPr sz="1200">
                <a:solidFill>
                  <a:srgbClr val="1E2229"/>
                </a:solidFill>
                <a:latin typeface="Arial"/>
                <a:ea typeface="Arial"/>
                <a:cs typeface="Arial"/>
              </a:rPr>
              <a:t>Se avessi accettato, avrei imparato di più.</a:t>
            </a:r>
            <a:endParaRPr sz="1200"/>
          </a:p>
        </p:txBody>
      </p:sp>
      <p:sp>
        <p:nvSpPr>
          <p:cNvPr id="7" name="card">
            <a:extLst xmlns:a="http://schemas.openxmlformats.org/drawingml/2006/main">
              <a:ext uri="{FF2B5EF4-FFF2-40B4-BE49-F238E27FC236}">
                <a16:creationId xmlns:a16="http://schemas.microsoft.com/office/drawing/2014/main" id="{8F2EF5C5-CCDA-48CA-B7E6-41473C50FC8A}"/>
              </a:ext>
            </a:extLst>
          </p:cNvPr>
          <p:cNvSpPr>
            <a:spLocks xmlns:a="http://schemas.openxmlformats.org/drawingml/2006/main" noGrp="1"/>
          </p:cNvSpPr>
          <p:nvPr/>
        </p:nvSpPr>
        <p:spPr>
          <a:xfrm xmlns:a="http://schemas.openxmlformats.org/drawingml/2006/main">
            <a:off x="3291840" y="1325880"/>
            <a:ext cx="2606040" cy="2011680"/>
          </a:xfrm>
          <a:prstGeom xmlns:a="http://schemas.openxmlformats.org/drawingml/2006/main" prst="rect">
            <a:avLst/>
          </a:prstGeom>
          <a:solidFill xmlns:a="http://schemas.openxmlformats.org/drawingml/2006/main">
            <a:srgbClr val="F4F6F5"/>
          </a:solidFill>
          <a:ln xmlns:a="http://schemas.openxmlformats.org/drawingml/2006/main" w="9525">
            <a:solidFill>
              <a:srgbClr val="D9DEDB"/>
            </a:solidFill>
            <a:prstDash val="solid"/>
          </a:ln>
        </p:spPr>
        <p:txBody>
          <a:bodyPr xmlns:a="http://schemas.openxmlformats.org/drawingml/2006/main"/>
          <a:lstStyle xmlns:a="http://schemas.openxmlformats.org/drawingml/2006/main"/>
          <a:p xmlns:a="http://schemas.openxmlformats.org/drawingml/2006/main">
            <a:endParaRPr/>
          </a:p>
        </p:txBody>
      </p:sp>
      <p:sp>
        <p:nvSpPr>
          <p:cNvPr id="8" name="accent">
            <a:extLst xmlns:a="http://schemas.openxmlformats.org/drawingml/2006/main">
              <a:ext uri="{FF2B5EF4-FFF2-40B4-BE49-F238E27FC236}">
                <a16:creationId xmlns:a16="http://schemas.microsoft.com/office/drawing/2014/main" id="{B3662EF6-35C8-4156-B947-48EDAB62BA8A}"/>
              </a:ext>
            </a:extLst>
          </p:cNvPr>
          <p:cNvSpPr>
            <a:spLocks xmlns:a="http://schemas.openxmlformats.org/drawingml/2006/main" noGrp="1"/>
          </p:cNvSpPr>
          <p:nvPr/>
        </p:nvSpPr>
        <p:spPr>
          <a:xfrm xmlns:a="http://schemas.openxmlformats.org/drawingml/2006/main">
            <a:off x="3291840" y="1325880"/>
            <a:ext cx="64008" cy="2011680"/>
          </a:xfrm>
          <a:prstGeom xmlns:a="http://schemas.openxmlformats.org/drawingml/2006/main" prst="rect">
            <a:avLst/>
          </a:prstGeom>
          <a:solidFill xmlns:a="http://schemas.openxmlformats.org/drawingml/2006/main">
            <a:srgbClr val="0B7A3B"/>
          </a:solidFill>
        </p:spPr>
        <p:txBody>
          <a:bodyPr xmlns:a="http://schemas.openxmlformats.org/drawingml/2006/main"/>
          <a:lstStyle xmlns:a="http://schemas.openxmlformats.org/drawingml/2006/main"/>
          <a:p xmlns:a="http://schemas.openxmlformats.org/drawingml/2006/main">
            <a:endParaRPr/>
          </a:p>
        </p:txBody>
      </p:sp>
      <p:sp>
        <p:nvSpPr>
          <p:cNvPr id="9" name="Text 7">
            <a:extLst xmlns:a="http://schemas.openxmlformats.org/drawingml/2006/main">
              <a:ext uri="{FF2B5EF4-FFF2-40B4-BE49-F238E27FC236}">
                <a16:creationId xmlns:a16="http://schemas.microsoft.com/office/drawing/2014/main" id="{744345DD-E222-4F0F-8780-9F99D5502B52}"/>
              </a:ext>
            </a:extLst>
          </p:cNvPr>
          <p:cNvSpPr>
            <a:spLocks xmlns:a="http://schemas.openxmlformats.org/drawingml/2006/main" noGrp="1"/>
          </p:cNvSpPr>
          <p:nvPr/>
        </p:nvSpPr>
        <p:spPr>
          <a:xfrm xmlns:a="http://schemas.openxmlformats.org/drawingml/2006/main">
            <a:off x="3511296" y="1453896"/>
            <a:ext cx="2194560"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300" b="1">
                <a:solidFill>
                  <a:srgbClr val="0B7A3B"/>
                </a:solidFill>
                <a:latin typeface="Arial"/>
                <a:ea typeface="Arial"/>
                <a:cs typeface="Arial"/>
              </a:rPr>
              <a:t>КРИТИКА</a:t>
            </a:r>
            <a:endParaRPr sz="1300"/>
          </a:p>
        </p:txBody>
      </p:sp>
      <p:sp>
        <p:nvSpPr>
          <p:cNvPr id="10" name="Text 8">
            <a:extLst xmlns:a="http://schemas.openxmlformats.org/drawingml/2006/main">
              <a:ext uri="{FF2B5EF4-FFF2-40B4-BE49-F238E27FC236}">
                <a16:creationId xmlns:a16="http://schemas.microsoft.com/office/drawing/2014/main" id="{77E60801-1BFA-4321-AFD1-0DFF98F13F98}"/>
              </a:ext>
            </a:extLst>
          </p:cNvPr>
          <p:cNvSpPr>
            <a:spLocks xmlns:a="http://schemas.openxmlformats.org/drawingml/2006/main" noGrp="1"/>
          </p:cNvSpPr>
          <p:nvPr/>
        </p:nvSpPr>
        <p:spPr>
          <a:xfrm xmlns:a="http://schemas.openxmlformats.org/drawingml/2006/main">
            <a:off x="3566160" y="1874520"/>
            <a:ext cx="2103120" cy="13716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nSpc>
                <a:spcPts val="2400"/>
              </a:lnSpc>
              <a:buNone/>
            </a:pPr>
            <a:r>
              <a:rPr sz="1200">
                <a:solidFill>
                  <a:srgbClr val="1E2229"/>
                </a:solidFill>
                <a:latin typeface="Arial"/>
                <a:ea typeface="Arial"/>
                <a:cs typeface="Arial"/>
              </a:rPr>
              <a:t>Se aveste verificato, avreste evitato l'errore.</a:t>
            </a:r>
            <a:endParaRPr sz="1200"/>
          </a:p>
        </p:txBody>
      </p:sp>
      <p:sp>
        <p:nvSpPr>
          <p:cNvPr id="11" name="card">
            <a:extLst xmlns:a="http://schemas.openxmlformats.org/drawingml/2006/main">
              <a:ext uri="{FF2B5EF4-FFF2-40B4-BE49-F238E27FC236}">
                <a16:creationId xmlns:a16="http://schemas.microsoft.com/office/drawing/2014/main" id="{88D8687F-0613-4232-A854-FF56AD9D5924}"/>
              </a:ext>
            </a:extLst>
          </p:cNvPr>
          <p:cNvSpPr>
            <a:spLocks xmlns:a="http://schemas.openxmlformats.org/drawingml/2006/main" noGrp="1"/>
          </p:cNvSpPr>
          <p:nvPr/>
        </p:nvSpPr>
        <p:spPr>
          <a:xfrm xmlns:a="http://schemas.openxmlformats.org/drawingml/2006/main">
            <a:off x="6080760" y="1325880"/>
            <a:ext cx="2560320" cy="2011680"/>
          </a:xfrm>
          <a:prstGeom xmlns:a="http://schemas.openxmlformats.org/drawingml/2006/main" prst="rect">
            <a:avLst/>
          </a:prstGeom>
          <a:solidFill xmlns:a="http://schemas.openxmlformats.org/drawingml/2006/main">
            <a:srgbClr val="F4F6F5"/>
          </a:solidFill>
          <a:ln xmlns:a="http://schemas.openxmlformats.org/drawingml/2006/main" w="9525">
            <a:solidFill>
              <a:srgbClr val="D9DEDB"/>
            </a:solidFill>
            <a:prstDash val="solid"/>
          </a:ln>
        </p:spPr>
        <p:txBody>
          <a:bodyPr xmlns:a="http://schemas.openxmlformats.org/drawingml/2006/main"/>
          <a:lstStyle xmlns:a="http://schemas.openxmlformats.org/drawingml/2006/main"/>
          <a:p xmlns:a="http://schemas.openxmlformats.org/drawingml/2006/main">
            <a:endParaRPr/>
          </a:p>
        </p:txBody>
      </p:sp>
      <p:sp>
        <p:nvSpPr>
          <p:cNvPr id="12" name="accent">
            <a:extLst xmlns:a="http://schemas.openxmlformats.org/drawingml/2006/main">
              <a:ext uri="{FF2B5EF4-FFF2-40B4-BE49-F238E27FC236}">
                <a16:creationId xmlns:a16="http://schemas.microsoft.com/office/drawing/2014/main" id="{3CFC7008-03DC-4166-A93A-3FB5DCD46AC2}"/>
              </a:ext>
            </a:extLst>
          </p:cNvPr>
          <p:cNvSpPr>
            <a:spLocks xmlns:a="http://schemas.openxmlformats.org/drawingml/2006/main" noGrp="1"/>
          </p:cNvSpPr>
          <p:nvPr/>
        </p:nvSpPr>
        <p:spPr>
          <a:xfrm xmlns:a="http://schemas.openxmlformats.org/drawingml/2006/main">
            <a:off x="6080760" y="1325880"/>
            <a:ext cx="64008" cy="2011680"/>
          </a:xfrm>
          <a:prstGeom xmlns:a="http://schemas.openxmlformats.org/drawingml/2006/main" prst="rect">
            <a:avLst/>
          </a:prstGeom>
          <a:solidFill xmlns:a="http://schemas.openxmlformats.org/drawingml/2006/main">
            <a:srgbClr val="1E2229"/>
          </a:solidFill>
        </p:spPr>
        <p:txBody>
          <a:bodyPr xmlns:a="http://schemas.openxmlformats.org/drawingml/2006/main"/>
          <a:lstStyle xmlns:a="http://schemas.openxmlformats.org/drawingml/2006/main"/>
          <a:p xmlns:a="http://schemas.openxmlformats.org/drawingml/2006/main">
            <a:endParaRPr/>
          </a:p>
        </p:txBody>
      </p:sp>
      <p:sp>
        <p:nvSpPr>
          <p:cNvPr id="13" name="Text 11">
            <a:extLst xmlns:a="http://schemas.openxmlformats.org/drawingml/2006/main">
              <a:ext uri="{FF2B5EF4-FFF2-40B4-BE49-F238E27FC236}">
                <a16:creationId xmlns:a16="http://schemas.microsoft.com/office/drawing/2014/main" id="{9810BCAC-903F-4195-8E91-72991F4DC708}"/>
              </a:ext>
            </a:extLst>
          </p:cNvPr>
          <p:cNvSpPr>
            <a:spLocks xmlns:a="http://schemas.openxmlformats.org/drawingml/2006/main" noGrp="1"/>
          </p:cNvSpPr>
          <p:nvPr/>
        </p:nvSpPr>
        <p:spPr>
          <a:xfrm xmlns:a="http://schemas.openxmlformats.org/drawingml/2006/main">
            <a:off x="6300216" y="1453896"/>
            <a:ext cx="2148840"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300" b="1">
                <a:solidFill>
                  <a:srgbClr val="1E2229"/>
                </a:solidFill>
                <a:latin typeface="Arial"/>
                <a:ea typeface="Arial"/>
                <a:cs typeface="Arial"/>
              </a:rPr>
              <a:t>АНАЛІЗ</a:t>
            </a:r>
            <a:endParaRPr sz="1300"/>
          </a:p>
        </p:txBody>
      </p:sp>
      <p:sp>
        <p:nvSpPr>
          <p:cNvPr id="14" name="Text 12">
            <a:extLst xmlns:a="http://schemas.openxmlformats.org/drawingml/2006/main">
              <a:ext uri="{FF2B5EF4-FFF2-40B4-BE49-F238E27FC236}">
                <a16:creationId xmlns:a16="http://schemas.microsoft.com/office/drawing/2014/main" id="{3EE1CDBE-A37C-4FF8-8694-EE4334D4EE8B}"/>
              </a:ext>
            </a:extLst>
          </p:cNvPr>
          <p:cNvSpPr>
            <a:spLocks xmlns:a="http://schemas.openxmlformats.org/drawingml/2006/main" noGrp="1"/>
          </p:cNvSpPr>
          <p:nvPr/>
        </p:nvSpPr>
        <p:spPr>
          <a:xfrm xmlns:a="http://schemas.openxmlformats.org/drawingml/2006/main">
            <a:off x="6355080" y="1874520"/>
            <a:ext cx="2057400" cy="13716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nSpc>
                <a:spcPts val="2400"/>
              </a:lnSpc>
              <a:buNone/>
            </a:pPr>
            <a:r>
              <a:rPr sz="1200">
                <a:solidFill>
                  <a:srgbClr val="1E2229"/>
                </a:solidFill>
                <a:latin typeface="Arial"/>
                <a:ea typeface="Arial"/>
                <a:cs typeface="Arial"/>
              </a:rPr>
              <a:t>Se il dato fosse cambiato, il risultato sarebbe stato diverso.</a:t>
            </a:r>
            <a:endParaRPr sz="1200"/>
          </a:p>
        </p:txBody>
      </p:sp>
      <p:sp>
        <p:nvSpPr>
          <p:cNvPr id="15" name="example box">
            <a:extLst xmlns:a="http://schemas.openxmlformats.org/drawingml/2006/main">
              <a:ext uri="{FF2B5EF4-FFF2-40B4-BE49-F238E27FC236}">
                <a16:creationId xmlns:a16="http://schemas.microsoft.com/office/drawing/2014/main" id="{B1DFA369-90F6-4F64-A9FE-A2364C70A494}"/>
              </a:ext>
            </a:extLst>
          </p:cNvPr>
          <p:cNvSpPr>
            <a:spLocks xmlns:a="http://schemas.openxmlformats.org/drawingml/2006/main" noGrp="1"/>
          </p:cNvSpPr>
          <p:nvPr/>
        </p:nvSpPr>
        <p:spPr>
          <a:xfrm xmlns:a="http://schemas.openxmlformats.org/drawingml/2006/main">
            <a:off x="502920" y="3429000"/>
            <a:ext cx="8138160" cy="1097280"/>
          </a:xfrm>
          <a:prstGeom xmlns:a="http://schemas.openxmlformats.org/drawingml/2006/main" prst="rect">
            <a:avLst/>
          </a:prstGeom>
          <a:solidFill xmlns:a="http://schemas.openxmlformats.org/drawingml/2006/main">
            <a:srgbClr val="F4F6F5"/>
          </a:solidFill>
        </p:spPr>
        <p:txBody>
          <a:bodyPr xmlns:a="http://schemas.openxmlformats.org/drawingml/2006/main"/>
          <a:lstStyle xmlns:a="http://schemas.openxmlformats.org/drawingml/2006/main"/>
          <a:p xmlns:a="http://schemas.openxmlformats.org/drawingml/2006/main">
            <a:endParaRPr/>
          </a:p>
        </p:txBody>
      </p:sp>
      <p:sp>
        <p:nvSpPr>
          <p:cNvPr id="16" name="accent">
            <a:extLst xmlns:a="http://schemas.openxmlformats.org/drawingml/2006/main">
              <a:ext uri="{FF2B5EF4-FFF2-40B4-BE49-F238E27FC236}">
                <a16:creationId xmlns:a16="http://schemas.microsoft.com/office/drawing/2014/main" id="{93531BFA-AC98-4CE3-9C3D-06FEBA140D9E}"/>
              </a:ext>
            </a:extLst>
          </p:cNvPr>
          <p:cNvSpPr>
            <a:spLocks xmlns:a="http://schemas.openxmlformats.org/drawingml/2006/main" noGrp="1"/>
          </p:cNvSpPr>
          <p:nvPr/>
        </p:nvSpPr>
        <p:spPr>
          <a:xfrm xmlns:a="http://schemas.openxmlformats.org/drawingml/2006/main">
            <a:off x="502920" y="3429000"/>
            <a:ext cx="64008" cy="1097280"/>
          </a:xfrm>
          <a:prstGeom xmlns:a="http://schemas.openxmlformats.org/drawingml/2006/main" prst="rect">
            <a:avLst/>
          </a:prstGeom>
          <a:solidFill xmlns:a="http://schemas.openxmlformats.org/drawingml/2006/main">
            <a:srgbClr val="0B7A3B"/>
          </a:solidFill>
        </p:spPr>
        <p:txBody>
          <a:bodyPr xmlns:a="http://schemas.openxmlformats.org/drawingml/2006/main"/>
          <a:lstStyle xmlns:a="http://schemas.openxmlformats.org/drawingml/2006/main"/>
          <a:p xmlns:a="http://schemas.openxmlformats.org/drawingml/2006/main">
            <a:endParaRPr/>
          </a:p>
        </p:txBody>
      </p:sp>
      <p:sp>
        <p:nvSpPr>
          <p:cNvPr id="17" name="Text 15">
            <a:extLst xmlns:a="http://schemas.openxmlformats.org/drawingml/2006/main">
              <a:ext uri="{FF2B5EF4-FFF2-40B4-BE49-F238E27FC236}">
                <a16:creationId xmlns:a16="http://schemas.microsoft.com/office/drawing/2014/main" id="{F7603574-6C68-4AD9-9BE1-24B944F9CC86}"/>
              </a:ext>
            </a:extLst>
          </p:cNvPr>
          <p:cNvSpPr>
            <a:spLocks xmlns:a="http://schemas.openxmlformats.org/drawingml/2006/main" noGrp="1"/>
          </p:cNvSpPr>
          <p:nvPr/>
        </p:nvSpPr>
        <p:spPr>
          <a:xfrm xmlns:a="http://schemas.openxmlformats.org/drawingml/2006/main">
            <a:off x="731520" y="3566160"/>
            <a:ext cx="7772400" cy="8229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nSpc>
                <a:spcPts val="2600"/>
              </a:lnSpc>
              <a:buNone/>
            </a:pPr>
            <a:r>
              <a:rPr sz="1300" b="1">
                <a:solidFill>
                  <a:srgbClr val="5B6570"/>
                </a:solidFill>
                <a:latin typeface="Arial"/>
                <a:ea typeface="Arial"/>
                <a:cs typeface="Arial"/>
              </a:rPr>
              <a:t>Обидві частини стосуються минулого, яке вже неможливо змінити.</a:t>
            </a:r>
          </a:p>
        </p:txBody>
      </p:sp>
    </p:spTree>
    <p:extLst>
      <p:ext uri="{BB962C8B-B14F-4D97-AF65-F5344CB8AC3E}">
        <p14:creationId xmlns:p14="http://schemas.microsoft.com/office/powerpoint/2010/main" val="908571588"/>
      </p:ext>
    </p:extLst>
  </p:cSld>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Text 3">
            <a:extLst xmlns:a="http://schemas.openxmlformats.org/drawingml/2006/main">
              <a:ext uri="{FF2B5EF4-FFF2-40B4-BE49-F238E27FC236}">
                <a16:creationId xmlns:a16="http://schemas.microsoft.com/office/drawing/2014/main" id="{313CCEE9-0845-4C34-9363-B94BB8B8C91D}"/>
              </a:ext>
            </a:extLst>
          </p:cNvPr>
          <p:cNvSpPr>
            <a:spLocks xmlns:a="http://schemas.openxmlformats.org/drawingml/2006/main" noGrp="1"/>
          </p:cNvSpPr>
          <p:nvPr>
            <p:ph type="title" idx="103" hasCustomPrompt="1"/>
          </p:nvPr>
        </p:nvSpPr>
        <p:spPr>
          <a:xfrm xmlns:a="http://schemas.openxmlformats.org/drawingml/2006/main">
            <a:off x="502920" y="292608"/>
            <a:ext cx="8138160" cy="56692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buNone/>
            </a:pPr>
            <a:r>
              <a:rPr sz="2600" b="1">
                <a:solidFill>
                  <a:srgbClr val="0B7A3B"/>
                </a:solidFill>
                <a:latin typeface="Arial"/>
                <a:ea typeface="Arial"/>
                <a:cs typeface="Arial"/>
              </a:rPr>
              <a:t>Моделі контрфактичного аналізу</a:t>
            </a:r>
            <a:endParaRPr sz="2600"/>
          </a:p>
        </p:txBody>
      </p:sp>
      <p:graphicFrame>
        <p:nvGraphicFramePr>
          <p:cNvPr id="9" name="Table 0"/>
          <p:cNvGraphicFramePr/>
          <p:nvPr/>
        </p:nvGraphicFramePr>
        <p:xfrm>
          <a:off xmlns:a="http://schemas.openxmlformats.org/drawingml/2006/main" x="502920" y="1188720"/>
          <a:ext xmlns:a="http://schemas.openxmlformats.org/drawingml/2006/main" cx="3931920" cy="2560320"/>
        </p:xfrm>
        <a:graphic xmlns:a="http://schemas.openxmlformats.org/drawingml/2006/main">
          <a:graphicData uri="http://schemas.openxmlformats.org/drawingml/2006/table">
            <a:tbl>
              <a:tblPr/>
              <a:tblGrid>
                <a:gridCol w="1645920"/>
                <a:gridCol w="2286000"/>
              </a:tblGrid>
              <a:tr h="365760">
                <a:tc>
                  <a:txBody>
                    <a:bodyPr/>
                    <a:lstStyle/>
                    <a:p>
                      <a:pPr marL="0" indent="0" algn="l">
                        <a:buNone/>
                      </a:pPr>
                      <a:r>
                        <a:rPr sz="975" b="1">
                          <a:solidFill>
                            <a:srgbClr val="FFFFFF"/>
                          </a:solidFill>
                          <a:latin typeface="Arial"/>
                          <a:ea typeface="Arial"/>
                          <a:cs typeface="Arial"/>
                        </a:rPr>
                        <a:t>Італійською</a:t>
                      </a:r>
                      <a:endParaRPr sz="1200">
                        <a:latin typeface="Arial"/>
                        <a:ea typeface="Arial"/>
                        <a:cs typeface="Arial"/>
                      </a:endParaRPr>
                    </a:p>
                  </a:txBody>
                  <a:tcPr marL="50800" marR="50800" marT="50800" marB="50800" anchor="ctr">
                    <a:lnL w="6350" cmpd="sng">
                      <a:solidFill>
                        <a:srgbClr val="D9DEDB"/>
                      </a:solidFill>
                      <a:prstDash val="solid"/>
                    </a:lnL>
                    <a:lnR w="6350" cmpd="sng">
                      <a:solidFill>
                        <a:srgbClr val="D9DEDB"/>
                      </a:solidFill>
                      <a:prstDash val="solid"/>
                    </a:lnR>
                    <a:lnT w="6350" cmpd="sng">
                      <a:solidFill>
                        <a:srgbClr val="D9DEDB"/>
                      </a:solidFill>
                      <a:prstDash val="solid"/>
                    </a:lnT>
                    <a:lnB w="6350" cmpd="sng">
                      <a:solidFill>
                        <a:srgbClr val="D9DEDB"/>
                      </a:solidFill>
                      <a:prstDash val="solid"/>
                    </a:lnB>
                    <a:solidFill>
                      <a:srgbClr val="0B7A3B"/>
                    </a:solidFill>
                  </a:tcPr>
                </a:tc>
                <a:tc>
                  <a:txBody>
                    <a:bodyPr/>
                    <a:lstStyle/>
                    <a:p>
                      <a:pPr marL="0" indent="0" algn="l">
                        <a:buNone/>
                      </a:pPr>
                      <a:r>
                        <a:rPr sz="975" b="1">
                          <a:solidFill>
                            <a:srgbClr val="FFFFFF"/>
                          </a:solidFill>
                          <a:latin typeface="Arial"/>
                          <a:ea typeface="Arial"/>
                          <a:cs typeface="Arial"/>
                        </a:rPr>
                        <a:t>Українською</a:t>
                      </a:r>
                      <a:endParaRPr sz="1200">
                        <a:latin typeface="Arial"/>
                        <a:ea typeface="Arial"/>
                        <a:cs typeface="Arial"/>
                      </a:endParaRPr>
                    </a:p>
                  </a:txBody>
                  <a:tcPr marL="50800" marR="50800" marT="50800" marB="50800" anchor="ctr">
                    <a:lnL w="6350" cmpd="sng">
                      <a:solidFill>
                        <a:srgbClr val="D9DEDB"/>
                      </a:solidFill>
                      <a:prstDash val="solid"/>
                    </a:lnL>
                    <a:lnR w="6350" cmpd="sng">
                      <a:solidFill>
                        <a:srgbClr val="D9DEDB"/>
                      </a:solidFill>
                      <a:prstDash val="solid"/>
                    </a:lnR>
                    <a:lnT w="6350" cmpd="sng">
                      <a:solidFill>
                        <a:srgbClr val="D9DEDB"/>
                      </a:solidFill>
                      <a:prstDash val="solid"/>
                    </a:lnT>
                    <a:lnB w="6350" cmpd="sng">
                      <a:solidFill>
                        <a:srgbClr val="D9DEDB"/>
                      </a:solidFill>
                      <a:prstDash val="solid"/>
                    </a:lnB>
                    <a:solidFill>
                      <a:srgbClr val="0B7A3B"/>
                    </a:solidFill>
                  </a:tcPr>
                </a:tc>
              </a:tr>
              <a:tr h="365760">
                <a:tc>
                  <a:txBody>
                    <a:bodyPr/>
                    <a:lstStyle/>
                    <a:p>
                      <a:pPr marL="0" indent="0" algn="l">
                        <a:buNone/>
                      </a:pPr>
                      <a:r>
                        <a:rPr sz="713" b="1">
                          <a:solidFill>
                            <a:srgbClr val="CD212A"/>
                          </a:solidFill>
                          <a:latin typeface="Arial"/>
                          <a:ea typeface="Arial"/>
                          <a:cs typeface="Arial"/>
                        </a:rPr>
                        <a:t>Se avessimo previsto il rischio, avremmo agito prima.</a:t>
                      </a:r>
                      <a:endParaRPr sz="1200">
                        <a:latin typeface="Arial"/>
                        <a:ea typeface="Arial"/>
                        <a:cs typeface="Arial"/>
                      </a:endParaRPr>
                    </a:p>
                  </a:txBody>
                  <a:tcPr marL="50800" marR="50800" marT="50800" marB="50800" anchor="ctr">
                    <a:lnL w="6350" cmpd="sng">
                      <a:solidFill>
                        <a:srgbClr val="D9DEDB"/>
                      </a:solidFill>
                      <a:prstDash val="solid"/>
                    </a:lnL>
                    <a:lnR w="6350" cmpd="sng">
                      <a:solidFill>
                        <a:srgbClr val="D9DEDB"/>
                      </a:solidFill>
                      <a:prstDash val="solid"/>
                    </a:lnR>
                    <a:lnT w="6350" cmpd="sng">
                      <a:solidFill>
                        <a:srgbClr val="D9DEDB"/>
                      </a:solidFill>
                      <a:prstDash val="solid"/>
                    </a:lnT>
                    <a:lnB w="6350" cmpd="sng">
                      <a:solidFill>
                        <a:srgbClr val="D9DEDB"/>
                      </a:solidFill>
                      <a:prstDash val="solid"/>
                    </a:lnB>
                    <a:solidFill>
                      <a:srgbClr val="F4F6F5"/>
                    </a:solidFill>
                  </a:tcPr>
                </a:tc>
                <a:tc>
                  <a:txBody>
                    <a:bodyPr/>
                    <a:lstStyle/>
                    <a:p>
                      <a:pPr marL="0" indent="0" algn="l">
                        <a:buNone/>
                      </a:pPr>
                      <a:r>
                        <a:rPr sz="713">
                          <a:solidFill>
                            <a:srgbClr val="1E2229"/>
                          </a:solidFill>
                          <a:latin typeface="Arial"/>
                          <a:ea typeface="Arial"/>
                          <a:cs typeface="Arial"/>
                        </a:rPr>
                        <a:t>Якби ми передбачили ризик, діяли б раніше.</a:t>
                      </a:r>
                      <a:endParaRPr sz="1200">
                        <a:latin typeface="Arial"/>
                        <a:ea typeface="Arial"/>
                        <a:cs typeface="Arial"/>
                      </a:endParaRPr>
                    </a:p>
                  </a:txBody>
                  <a:tcPr marL="50800" marR="50800" marT="50800" marB="50800" anchor="ctr">
                    <a:lnL w="6350" cmpd="sng">
                      <a:solidFill>
                        <a:srgbClr val="D9DEDB"/>
                      </a:solidFill>
                      <a:prstDash val="solid"/>
                    </a:lnL>
                    <a:lnR w="6350" cmpd="sng">
                      <a:solidFill>
                        <a:srgbClr val="D9DEDB"/>
                      </a:solidFill>
                      <a:prstDash val="solid"/>
                    </a:lnR>
                    <a:lnT w="6350" cmpd="sng">
                      <a:solidFill>
                        <a:srgbClr val="D9DEDB"/>
                      </a:solidFill>
                      <a:prstDash val="solid"/>
                    </a:lnT>
                    <a:lnB w="6350" cmpd="sng">
                      <a:solidFill>
                        <a:srgbClr val="D9DEDB"/>
                      </a:solidFill>
                      <a:prstDash val="solid"/>
                    </a:lnB>
                    <a:solidFill>
                      <a:srgbClr val="F4F6F5"/>
                    </a:solidFill>
                  </a:tcPr>
                </a:tc>
              </a:tr>
              <a:tr h="365760">
                <a:tc>
                  <a:txBody>
                    <a:bodyPr/>
                    <a:lstStyle/>
                    <a:p>
                      <a:pPr marL="0" indent="0" algn="l">
                        <a:buNone/>
                      </a:pPr>
                      <a:r>
                        <a:rPr sz="713" b="1">
                          <a:solidFill>
                            <a:srgbClr val="CD212A"/>
                          </a:solidFill>
                          <a:latin typeface="Arial"/>
                          <a:ea typeface="Arial"/>
                          <a:cs typeface="Arial"/>
                        </a:rPr>
                        <a:t>Se fossi partito in tempo, non avresti perso il treno.</a:t>
                      </a:r>
                      <a:endParaRPr sz="1200">
                        <a:latin typeface="Arial"/>
                        <a:ea typeface="Arial"/>
                        <a:cs typeface="Arial"/>
                      </a:endParaRPr>
                    </a:p>
                  </a:txBody>
                  <a:tcPr marL="50800" marR="50800" marT="50800" marB="50800" anchor="ctr">
                    <a:lnL w="6350" cmpd="sng">
                      <a:solidFill>
                        <a:srgbClr val="D9DEDB"/>
                      </a:solidFill>
                      <a:prstDash val="solid"/>
                    </a:lnL>
                    <a:lnR w="6350" cmpd="sng">
                      <a:solidFill>
                        <a:srgbClr val="D9DEDB"/>
                      </a:solidFill>
                      <a:prstDash val="solid"/>
                    </a:lnR>
                    <a:lnT w="6350" cmpd="sng">
                      <a:solidFill>
                        <a:srgbClr val="D9DEDB"/>
                      </a:solidFill>
                      <a:prstDash val="solid"/>
                    </a:lnT>
                    <a:lnB w="6350" cmpd="sng">
                      <a:solidFill>
                        <a:srgbClr val="D9DEDB"/>
                      </a:solidFill>
                      <a:prstDash val="solid"/>
                    </a:lnB>
                    <a:solidFill>
                      <a:srgbClr val="FFFFFF"/>
                    </a:solidFill>
                  </a:tcPr>
                </a:tc>
                <a:tc>
                  <a:txBody>
                    <a:bodyPr/>
                    <a:lstStyle/>
                    <a:p>
                      <a:pPr marL="0" indent="0" algn="l">
                        <a:buNone/>
                      </a:pPr>
                      <a:r>
                        <a:rPr sz="713">
                          <a:solidFill>
                            <a:srgbClr val="1E2229"/>
                          </a:solidFill>
                          <a:latin typeface="Arial"/>
                          <a:ea typeface="Arial"/>
                          <a:cs typeface="Arial"/>
                        </a:rPr>
                        <a:t>Якби ти виїхав вчасно, не пропустив би потяг.</a:t>
                      </a:r>
                      <a:endParaRPr sz="1200">
                        <a:latin typeface="Arial"/>
                        <a:ea typeface="Arial"/>
                        <a:cs typeface="Arial"/>
                      </a:endParaRPr>
                    </a:p>
                  </a:txBody>
                  <a:tcPr marL="50800" marR="50800" marT="50800" marB="50800" anchor="ctr">
                    <a:lnL w="6350" cmpd="sng">
                      <a:solidFill>
                        <a:srgbClr val="D9DEDB"/>
                      </a:solidFill>
                      <a:prstDash val="solid"/>
                    </a:lnL>
                    <a:lnR w="6350" cmpd="sng">
                      <a:solidFill>
                        <a:srgbClr val="D9DEDB"/>
                      </a:solidFill>
                      <a:prstDash val="solid"/>
                    </a:lnR>
                    <a:lnT w="6350" cmpd="sng">
                      <a:solidFill>
                        <a:srgbClr val="D9DEDB"/>
                      </a:solidFill>
                      <a:prstDash val="solid"/>
                    </a:lnT>
                    <a:lnB w="6350" cmpd="sng">
                      <a:solidFill>
                        <a:srgbClr val="D9DEDB"/>
                      </a:solidFill>
                      <a:prstDash val="solid"/>
                    </a:lnB>
                    <a:solidFill>
                      <a:srgbClr val="FFFFFF"/>
                    </a:solidFill>
                  </a:tcPr>
                </a:tc>
              </a:tr>
              <a:tr h="365760">
                <a:tc>
                  <a:txBody>
                    <a:bodyPr/>
                    <a:lstStyle/>
                    <a:p>
                      <a:pPr marL="0" indent="0" algn="l">
                        <a:buNone/>
                      </a:pPr>
                      <a:r>
                        <a:rPr sz="713" b="1">
                          <a:solidFill>
                            <a:srgbClr val="CD212A"/>
                          </a:solidFill>
                          <a:latin typeface="Arial"/>
                          <a:ea typeface="Arial"/>
                          <a:cs typeface="Arial"/>
                        </a:rPr>
                        <a:t>Se i dati fossero stati completi, l'analisi sarebbe stata più solida.</a:t>
                      </a:r>
                      <a:endParaRPr sz="1200">
                        <a:latin typeface="Arial"/>
                        <a:ea typeface="Arial"/>
                        <a:cs typeface="Arial"/>
                      </a:endParaRPr>
                    </a:p>
                  </a:txBody>
                  <a:tcPr marL="50800" marR="50800" marT="50800" marB="50800" anchor="ctr">
                    <a:lnL w="6350" cmpd="sng">
                      <a:solidFill>
                        <a:srgbClr val="D9DEDB"/>
                      </a:solidFill>
                      <a:prstDash val="solid"/>
                    </a:lnL>
                    <a:lnR w="6350" cmpd="sng">
                      <a:solidFill>
                        <a:srgbClr val="D9DEDB"/>
                      </a:solidFill>
                      <a:prstDash val="solid"/>
                    </a:lnR>
                    <a:lnT w="6350" cmpd="sng">
                      <a:solidFill>
                        <a:srgbClr val="D9DEDB"/>
                      </a:solidFill>
                      <a:prstDash val="solid"/>
                    </a:lnT>
                    <a:lnB w="6350" cmpd="sng">
                      <a:solidFill>
                        <a:srgbClr val="D9DEDB"/>
                      </a:solidFill>
                      <a:prstDash val="solid"/>
                    </a:lnB>
                    <a:solidFill>
                      <a:srgbClr val="F4F6F5"/>
                    </a:solidFill>
                  </a:tcPr>
                </a:tc>
                <a:tc>
                  <a:txBody>
                    <a:bodyPr/>
                    <a:lstStyle/>
                    <a:p>
                      <a:pPr marL="0" indent="0" algn="l">
                        <a:buNone/>
                      </a:pPr>
                      <a:r>
                        <a:rPr sz="713">
                          <a:solidFill>
                            <a:srgbClr val="1E2229"/>
                          </a:solidFill>
                          <a:latin typeface="Arial"/>
                          <a:ea typeface="Arial"/>
                          <a:cs typeface="Arial"/>
                        </a:rPr>
                        <a:t>Якби дані були повними, аналіз був би надійнішим.</a:t>
                      </a:r>
                      <a:endParaRPr sz="1200">
                        <a:latin typeface="Arial"/>
                        <a:ea typeface="Arial"/>
                        <a:cs typeface="Arial"/>
                      </a:endParaRPr>
                    </a:p>
                  </a:txBody>
                  <a:tcPr marL="50800" marR="50800" marT="50800" marB="50800" anchor="ctr">
                    <a:lnL w="6350" cmpd="sng">
                      <a:solidFill>
                        <a:srgbClr val="D9DEDB"/>
                      </a:solidFill>
                      <a:prstDash val="solid"/>
                    </a:lnL>
                    <a:lnR w="6350" cmpd="sng">
                      <a:solidFill>
                        <a:srgbClr val="D9DEDB"/>
                      </a:solidFill>
                      <a:prstDash val="solid"/>
                    </a:lnR>
                    <a:lnT w="6350" cmpd="sng">
                      <a:solidFill>
                        <a:srgbClr val="D9DEDB"/>
                      </a:solidFill>
                      <a:prstDash val="solid"/>
                    </a:lnT>
                    <a:lnB w="6350" cmpd="sng">
                      <a:solidFill>
                        <a:srgbClr val="D9DEDB"/>
                      </a:solidFill>
                      <a:prstDash val="solid"/>
                    </a:lnB>
                    <a:solidFill>
                      <a:srgbClr val="F4F6F5"/>
                    </a:solidFill>
                  </a:tcPr>
                </a:tc>
              </a:tr>
              <a:tr h="365760">
                <a:tc>
                  <a:txBody>
                    <a:bodyPr/>
                    <a:lstStyle/>
                    <a:p>
                      <a:pPr marL="0" indent="0" algn="l">
                        <a:buNone/>
                      </a:pPr>
                      <a:r>
                        <a:rPr sz="713" b="1">
                          <a:solidFill>
                            <a:srgbClr val="CD212A"/>
                          </a:solidFill>
                          <a:latin typeface="Arial"/>
                          <a:ea typeface="Arial"/>
                          <a:cs typeface="Arial"/>
                        </a:rPr>
                        <a:t>Avremmo accettato, se avessero chiarito le condizioni.</a:t>
                      </a:r>
                      <a:endParaRPr sz="1200">
                        <a:latin typeface="Arial"/>
                        <a:ea typeface="Arial"/>
                        <a:cs typeface="Arial"/>
                      </a:endParaRPr>
                    </a:p>
                  </a:txBody>
                  <a:tcPr marL="50800" marR="50800" marT="50800" marB="50800" anchor="ctr">
                    <a:lnL w="6350" cmpd="sng">
                      <a:solidFill>
                        <a:srgbClr val="D9DEDB"/>
                      </a:solidFill>
                      <a:prstDash val="solid"/>
                    </a:lnL>
                    <a:lnR w="6350" cmpd="sng">
                      <a:solidFill>
                        <a:srgbClr val="D9DEDB"/>
                      </a:solidFill>
                      <a:prstDash val="solid"/>
                    </a:lnR>
                    <a:lnT w="6350" cmpd="sng">
                      <a:solidFill>
                        <a:srgbClr val="D9DEDB"/>
                      </a:solidFill>
                      <a:prstDash val="solid"/>
                    </a:lnT>
                    <a:lnB w="6350" cmpd="sng">
                      <a:solidFill>
                        <a:srgbClr val="D9DEDB"/>
                      </a:solidFill>
                      <a:prstDash val="solid"/>
                    </a:lnB>
                    <a:solidFill>
                      <a:srgbClr val="FFFFFF"/>
                    </a:solidFill>
                  </a:tcPr>
                </a:tc>
                <a:tc>
                  <a:txBody>
                    <a:bodyPr/>
                    <a:lstStyle/>
                    <a:p>
                      <a:pPr marL="0" indent="0" algn="l">
                        <a:buNone/>
                      </a:pPr>
                      <a:r>
                        <a:rPr sz="713">
                          <a:solidFill>
                            <a:srgbClr val="1E2229"/>
                          </a:solidFill>
                          <a:latin typeface="Arial"/>
                          <a:ea typeface="Arial"/>
                          <a:cs typeface="Arial"/>
                        </a:rPr>
                        <a:t>Ми погодилися б, якби вони уточнили умови.</a:t>
                      </a:r>
                      <a:endParaRPr sz="1200">
                        <a:latin typeface="Arial"/>
                        <a:ea typeface="Arial"/>
                        <a:cs typeface="Arial"/>
                      </a:endParaRPr>
                    </a:p>
                  </a:txBody>
                  <a:tcPr marL="50800" marR="50800" marT="50800" marB="50800" anchor="ctr">
                    <a:lnL w="6350" cmpd="sng">
                      <a:solidFill>
                        <a:srgbClr val="D9DEDB"/>
                      </a:solidFill>
                      <a:prstDash val="solid"/>
                    </a:lnL>
                    <a:lnR w="6350" cmpd="sng">
                      <a:solidFill>
                        <a:srgbClr val="D9DEDB"/>
                      </a:solidFill>
                      <a:prstDash val="solid"/>
                    </a:lnR>
                    <a:lnT w="6350" cmpd="sng">
                      <a:solidFill>
                        <a:srgbClr val="D9DEDB"/>
                      </a:solidFill>
                      <a:prstDash val="solid"/>
                    </a:lnT>
                    <a:lnB w="6350" cmpd="sng">
                      <a:solidFill>
                        <a:srgbClr val="D9DEDB"/>
                      </a:solidFill>
                      <a:prstDash val="solid"/>
                    </a:lnB>
                    <a:solidFill>
                      <a:srgbClr val="FFFFFF"/>
                    </a:solidFill>
                  </a:tcPr>
                </a:tc>
              </a:tr>
              <a:tr h="365760">
                <a:tc>
                  <a:txBody>
                    <a:bodyPr/>
                    <a:lstStyle/>
                    <a:p>
                      <a:pPr marL="0" indent="0" algn="l">
                        <a:buNone/>
                      </a:pPr>
                      <a:r>
                        <a:rPr sz="713" b="1">
                          <a:solidFill>
                            <a:srgbClr val="CD212A"/>
                          </a:solidFill>
                          <a:latin typeface="Arial"/>
                          <a:ea typeface="Arial"/>
                          <a:cs typeface="Arial"/>
                        </a:rPr>
                        <a:t>Se non fosse intervenuta, il problema sarebbe peggiorato.</a:t>
                      </a:r>
                      <a:endParaRPr sz="1200">
                        <a:latin typeface="Arial"/>
                        <a:ea typeface="Arial"/>
                        <a:cs typeface="Arial"/>
                      </a:endParaRPr>
                    </a:p>
                  </a:txBody>
                  <a:tcPr marL="50800" marR="50800" marT="50800" marB="50800" anchor="ctr">
                    <a:lnL w="6350" cmpd="sng">
                      <a:solidFill>
                        <a:srgbClr val="D9DEDB"/>
                      </a:solidFill>
                      <a:prstDash val="solid"/>
                    </a:lnL>
                    <a:lnR w="6350" cmpd="sng">
                      <a:solidFill>
                        <a:srgbClr val="D9DEDB"/>
                      </a:solidFill>
                      <a:prstDash val="solid"/>
                    </a:lnR>
                    <a:lnT w="6350" cmpd="sng">
                      <a:solidFill>
                        <a:srgbClr val="D9DEDB"/>
                      </a:solidFill>
                      <a:prstDash val="solid"/>
                    </a:lnT>
                    <a:lnB w="6350" cmpd="sng">
                      <a:solidFill>
                        <a:srgbClr val="D9DEDB"/>
                      </a:solidFill>
                      <a:prstDash val="solid"/>
                    </a:lnB>
                    <a:solidFill>
                      <a:srgbClr val="F4F6F5"/>
                    </a:solidFill>
                  </a:tcPr>
                </a:tc>
                <a:tc>
                  <a:txBody>
                    <a:bodyPr/>
                    <a:lstStyle/>
                    <a:p>
                      <a:pPr marL="0" indent="0" algn="l">
                        <a:buNone/>
                      </a:pPr>
                      <a:r>
                        <a:rPr sz="713">
                          <a:solidFill>
                            <a:srgbClr val="1E2229"/>
                          </a:solidFill>
                          <a:latin typeface="Arial"/>
                          <a:ea typeface="Arial"/>
                          <a:cs typeface="Arial"/>
                        </a:rPr>
                        <a:t>Якби вона не втрутилася, проблема погіршилася б.</a:t>
                      </a:r>
                      <a:endParaRPr sz="1200">
                        <a:latin typeface="Arial"/>
                        <a:ea typeface="Arial"/>
                        <a:cs typeface="Arial"/>
                      </a:endParaRPr>
                    </a:p>
                  </a:txBody>
                  <a:tcPr marL="50800" marR="50800" marT="50800" marB="50800" anchor="ctr">
                    <a:lnL w="6350" cmpd="sng">
                      <a:solidFill>
                        <a:srgbClr val="D9DEDB"/>
                      </a:solidFill>
                      <a:prstDash val="solid"/>
                    </a:lnL>
                    <a:lnR w="6350" cmpd="sng">
                      <a:solidFill>
                        <a:srgbClr val="D9DEDB"/>
                      </a:solidFill>
                      <a:prstDash val="solid"/>
                    </a:lnR>
                    <a:lnT w="6350" cmpd="sng">
                      <a:solidFill>
                        <a:srgbClr val="D9DEDB"/>
                      </a:solidFill>
                      <a:prstDash val="solid"/>
                    </a:lnT>
                    <a:lnB w="6350" cmpd="sng">
                      <a:solidFill>
                        <a:srgbClr val="D9DEDB"/>
                      </a:solidFill>
                      <a:prstDash val="solid"/>
                    </a:lnB>
                    <a:solidFill>
                      <a:srgbClr val="F4F6F5"/>
                    </a:solidFill>
                  </a:tcPr>
                </a:tc>
              </a:tr>
              <a:tr h="365760">
                <a:tc>
                  <a:txBody>
                    <a:bodyPr/>
                    <a:lstStyle/>
                    <a:p>
                      <a:pPr marL="0" indent="0" algn="l">
                        <a:buNone/>
                      </a:pPr>
                      <a:r>
                        <a:rPr sz="713" b="1">
                          <a:solidFill>
                            <a:srgbClr val="CD212A"/>
                          </a:solidFill>
                          <a:latin typeface="Arial"/>
                          <a:ea typeface="Arial"/>
                          <a:cs typeface="Arial"/>
                        </a:rPr>
                        <a:t>Che cosa sarebbe successo se avessimo rinviato?</a:t>
                      </a:r>
                      <a:endParaRPr sz="1200">
                        <a:latin typeface="Arial"/>
                        <a:ea typeface="Arial"/>
                        <a:cs typeface="Arial"/>
                      </a:endParaRPr>
                    </a:p>
                  </a:txBody>
                  <a:tcPr marL="50800" marR="50800" marT="50800" marB="50800" anchor="ctr">
                    <a:lnL w="6350" cmpd="sng">
                      <a:solidFill>
                        <a:srgbClr val="D9DEDB"/>
                      </a:solidFill>
                      <a:prstDash val="solid"/>
                    </a:lnL>
                    <a:lnR w="6350" cmpd="sng">
                      <a:solidFill>
                        <a:srgbClr val="D9DEDB"/>
                      </a:solidFill>
                      <a:prstDash val="solid"/>
                    </a:lnR>
                    <a:lnT w="6350" cmpd="sng">
                      <a:solidFill>
                        <a:srgbClr val="D9DEDB"/>
                      </a:solidFill>
                      <a:prstDash val="solid"/>
                    </a:lnT>
                    <a:lnB w="6350" cmpd="sng">
                      <a:solidFill>
                        <a:srgbClr val="D9DEDB"/>
                      </a:solidFill>
                      <a:prstDash val="solid"/>
                    </a:lnB>
                    <a:solidFill>
                      <a:srgbClr val="FFFFFF"/>
                    </a:solidFill>
                  </a:tcPr>
                </a:tc>
                <a:tc>
                  <a:txBody>
                    <a:bodyPr/>
                    <a:lstStyle/>
                    <a:p>
                      <a:pPr marL="0" indent="0" algn="l">
                        <a:buNone/>
                      </a:pPr>
                      <a:r>
                        <a:rPr sz="713">
                          <a:solidFill>
                            <a:srgbClr val="1E2229"/>
                          </a:solidFill>
                          <a:latin typeface="Arial"/>
                          <a:ea typeface="Arial"/>
                          <a:cs typeface="Arial"/>
                        </a:rPr>
                        <a:t>Що сталося б, якби ми відклали?</a:t>
                      </a:r>
                      <a:endParaRPr sz="1200">
                        <a:latin typeface="Arial"/>
                        <a:ea typeface="Arial"/>
                        <a:cs typeface="Arial"/>
                      </a:endParaRPr>
                    </a:p>
                  </a:txBody>
                  <a:tcPr marL="50800" marR="50800" marT="50800" marB="50800" anchor="ctr">
                    <a:lnL w="6350" cmpd="sng">
                      <a:solidFill>
                        <a:srgbClr val="D9DEDB"/>
                      </a:solidFill>
                      <a:prstDash val="solid"/>
                    </a:lnL>
                    <a:lnR w="6350" cmpd="sng">
                      <a:solidFill>
                        <a:srgbClr val="D9DEDB"/>
                      </a:solidFill>
                      <a:prstDash val="solid"/>
                    </a:lnR>
                    <a:lnT w="6350" cmpd="sng">
                      <a:solidFill>
                        <a:srgbClr val="D9DEDB"/>
                      </a:solidFill>
                      <a:prstDash val="solid"/>
                    </a:lnT>
                    <a:lnB w="6350" cmpd="sng">
                      <a:solidFill>
                        <a:srgbClr val="D9DEDB"/>
                      </a:solidFill>
                      <a:prstDash val="solid"/>
                    </a:lnB>
                    <a:solidFill>
                      <a:srgbClr val="FFFFFF"/>
                    </a:solidFill>
                  </a:tcPr>
                </a:tc>
              </a:tr>
            </a:tbl>
          </a:graphicData>
        </a:graphic>
      </p:graphicFrame>
      <p:graphicFrame>
        <p:nvGraphicFramePr>
          <p:cNvPr id="10" name="Table 1"/>
          <p:cNvGraphicFramePr/>
          <p:nvPr/>
        </p:nvGraphicFramePr>
        <p:xfrm>
          <a:off xmlns:a="http://schemas.openxmlformats.org/drawingml/2006/main" x="4709160" y="1188720"/>
          <a:ext xmlns:a="http://schemas.openxmlformats.org/drawingml/2006/main" cx="3931920" cy="2560320"/>
        </p:xfrm>
        <a:graphic xmlns:a="http://schemas.openxmlformats.org/drawingml/2006/main">
          <a:graphicData uri="http://schemas.openxmlformats.org/drawingml/2006/table">
            <a:tbl>
              <a:tblPr/>
              <a:tblGrid>
                <a:gridCol w="1645920"/>
                <a:gridCol w="2286000"/>
              </a:tblGrid>
              <a:tr h="365760">
                <a:tc>
                  <a:txBody>
                    <a:bodyPr/>
                    <a:lstStyle/>
                    <a:p>
                      <a:pPr marL="0" indent="0" algn="l">
                        <a:buNone/>
                      </a:pPr>
                      <a:r>
                        <a:rPr sz="975" b="1">
                          <a:solidFill>
                            <a:srgbClr val="FFFFFF"/>
                          </a:solidFill>
                          <a:latin typeface="Arial"/>
                          <a:ea typeface="Arial"/>
                          <a:cs typeface="Arial"/>
                        </a:rPr>
                        <a:t>Італійською</a:t>
                      </a:r>
                      <a:endParaRPr sz="1200">
                        <a:latin typeface="Arial"/>
                        <a:ea typeface="Arial"/>
                        <a:cs typeface="Arial"/>
                      </a:endParaRPr>
                    </a:p>
                  </a:txBody>
                  <a:tcPr marL="50800" marR="50800" marT="50800" marB="50800" anchor="ctr">
                    <a:lnL w="6350" cmpd="sng">
                      <a:solidFill>
                        <a:srgbClr val="D9DEDB"/>
                      </a:solidFill>
                      <a:prstDash val="solid"/>
                    </a:lnL>
                    <a:lnR w="6350" cmpd="sng">
                      <a:solidFill>
                        <a:srgbClr val="D9DEDB"/>
                      </a:solidFill>
                      <a:prstDash val="solid"/>
                    </a:lnR>
                    <a:lnT w="6350" cmpd="sng">
                      <a:solidFill>
                        <a:srgbClr val="D9DEDB"/>
                      </a:solidFill>
                      <a:prstDash val="solid"/>
                    </a:lnT>
                    <a:lnB w="6350" cmpd="sng">
                      <a:solidFill>
                        <a:srgbClr val="D9DEDB"/>
                      </a:solidFill>
                      <a:prstDash val="solid"/>
                    </a:lnB>
                    <a:solidFill>
                      <a:srgbClr val="0B7A3B"/>
                    </a:solidFill>
                  </a:tcPr>
                </a:tc>
                <a:tc>
                  <a:txBody>
                    <a:bodyPr/>
                    <a:lstStyle/>
                    <a:p>
                      <a:pPr marL="0" indent="0" algn="l">
                        <a:buNone/>
                      </a:pPr>
                      <a:r>
                        <a:rPr sz="975" b="1">
                          <a:solidFill>
                            <a:srgbClr val="FFFFFF"/>
                          </a:solidFill>
                          <a:latin typeface="Arial"/>
                          <a:ea typeface="Arial"/>
                          <a:cs typeface="Arial"/>
                        </a:rPr>
                        <a:t>Українською</a:t>
                      </a:r>
                      <a:endParaRPr sz="1200">
                        <a:latin typeface="Arial"/>
                        <a:ea typeface="Arial"/>
                        <a:cs typeface="Arial"/>
                      </a:endParaRPr>
                    </a:p>
                  </a:txBody>
                  <a:tcPr marL="50800" marR="50800" marT="50800" marB="50800" anchor="ctr">
                    <a:lnL w="6350" cmpd="sng">
                      <a:solidFill>
                        <a:srgbClr val="D9DEDB"/>
                      </a:solidFill>
                      <a:prstDash val="solid"/>
                    </a:lnL>
                    <a:lnR w="6350" cmpd="sng">
                      <a:solidFill>
                        <a:srgbClr val="D9DEDB"/>
                      </a:solidFill>
                      <a:prstDash val="solid"/>
                    </a:lnR>
                    <a:lnT w="6350" cmpd="sng">
                      <a:solidFill>
                        <a:srgbClr val="D9DEDB"/>
                      </a:solidFill>
                      <a:prstDash val="solid"/>
                    </a:lnT>
                    <a:lnB w="6350" cmpd="sng">
                      <a:solidFill>
                        <a:srgbClr val="D9DEDB"/>
                      </a:solidFill>
                      <a:prstDash val="solid"/>
                    </a:lnB>
                    <a:solidFill>
                      <a:srgbClr val="0B7A3B"/>
                    </a:solidFill>
                  </a:tcPr>
                </a:tc>
              </a:tr>
              <a:tr h="365760">
                <a:tc>
                  <a:txBody>
                    <a:bodyPr/>
                    <a:lstStyle/>
                    <a:p>
                      <a:pPr marL="0" indent="0" algn="l">
                        <a:buNone/>
                      </a:pPr>
                      <a:r>
                        <a:rPr sz="713" b="1">
                          <a:solidFill>
                            <a:srgbClr val="CD212A"/>
                          </a:solidFill>
                          <a:latin typeface="Arial"/>
                          <a:ea typeface="Arial"/>
                          <a:cs typeface="Arial"/>
                        </a:rPr>
                        <a:t>Con il senno di poi, avrei chiesto una verifica.</a:t>
                      </a:r>
                      <a:endParaRPr sz="1200">
                        <a:latin typeface="Arial"/>
                        <a:ea typeface="Arial"/>
                        <a:cs typeface="Arial"/>
                      </a:endParaRPr>
                    </a:p>
                  </a:txBody>
                  <a:tcPr marL="50800" marR="50800" marT="50800" marB="50800" anchor="ctr">
                    <a:lnL w="6350" cmpd="sng">
                      <a:solidFill>
                        <a:srgbClr val="D9DEDB"/>
                      </a:solidFill>
                      <a:prstDash val="solid"/>
                    </a:lnL>
                    <a:lnR w="6350" cmpd="sng">
                      <a:solidFill>
                        <a:srgbClr val="D9DEDB"/>
                      </a:solidFill>
                      <a:prstDash val="solid"/>
                    </a:lnR>
                    <a:lnT w="6350" cmpd="sng">
                      <a:solidFill>
                        <a:srgbClr val="D9DEDB"/>
                      </a:solidFill>
                      <a:prstDash val="solid"/>
                    </a:lnT>
                    <a:lnB w="6350" cmpd="sng">
                      <a:solidFill>
                        <a:srgbClr val="D9DEDB"/>
                      </a:solidFill>
                      <a:prstDash val="solid"/>
                    </a:lnB>
                    <a:solidFill>
                      <a:srgbClr val="F4F6F5"/>
                    </a:solidFill>
                  </a:tcPr>
                </a:tc>
                <a:tc>
                  <a:txBody>
                    <a:bodyPr/>
                    <a:lstStyle/>
                    <a:p>
                      <a:pPr marL="0" indent="0" algn="l">
                        <a:buNone/>
                      </a:pPr>
                      <a:r>
                        <a:rPr sz="713">
                          <a:solidFill>
                            <a:srgbClr val="1E2229"/>
                          </a:solidFill>
                          <a:latin typeface="Arial"/>
                          <a:ea typeface="Arial"/>
                          <a:cs typeface="Arial"/>
                        </a:rPr>
                        <a:t>Озираючись назад, я попросив би перевірку.</a:t>
                      </a:r>
                      <a:endParaRPr sz="1200">
                        <a:latin typeface="Arial"/>
                        <a:ea typeface="Arial"/>
                        <a:cs typeface="Arial"/>
                      </a:endParaRPr>
                    </a:p>
                  </a:txBody>
                  <a:tcPr marL="50800" marR="50800" marT="50800" marB="50800" anchor="ctr">
                    <a:lnL w="6350" cmpd="sng">
                      <a:solidFill>
                        <a:srgbClr val="D9DEDB"/>
                      </a:solidFill>
                      <a:prstDash val="solid"/>
                    </a:lnL>
                    <a:lnR w="6350" cmpd="sng">
                      <a:solidFill>
                        <a:srgbClr val="D9DEDB"/>
                      </a:solidFill>
                      <a:prstDash val="solid"/>
                    </a:lnR>
                    <a:lnT w="6350" cmpd="sng">
                      <a:solidFill>
                        <a:srgbClr val="D9DEDB"/>
                      </a:solidFill>
                      <a:prstDash val="solid"/>
                    </a:lnT>
                    <a:lnB w="6350" cmpd="sng">
                      <a:solidFill>
                        <a:srgbClr val="D9DEDB"/>
                      </a:solidFill>
                      <a:prstDash val="solid"/>
                    </a:lnB>
                    <a:solidFill>
                      <a:srgbClr val="F4F6F5"/>
                    </a:solidFill>
                  </a:tcPr>
                </a:tc>
              </a:tr>
              <a:tr h="365760">
                <a:tc>
                  <a:txBody>
                    <a:bodyPr/>
                    <a:lstStyle/>
                    <a:p>
                      <a:pPr marL="0" indent="0" algn="l">
                        <a:buNone/>
                      </a:pPr>
                      <a:r>
                        <a:rPr sz="713" b="1">
                          <a:solidFill>
                            <a:srgbClr val="CD212A"/>
                          </a:solidFill>
                          <a:latin typeface="Arial"/>
                          <a:ea typeface="Arial"/>
                          <a:cs typeface="Arial"/>
                        </a:rPr>
                        <a:t>Senza il suo aiuto, non avremmo concluso.</a:t>
                      </a:r>
                      <a:endParaRPr sz="1200">
                        <a:latin typeface="Arial"/>
                        <a:ea typeface="Arial"/>
                        <a:cs typeface="Arial"/>
                      </a:endParaRPr>
                    </a:p>
                  </a:txBody>
                  <a:tcPr marL="50800" marR="50800" marT="50800" marB="50800" anchor="ctr">
                    <a:lnL w="6350" cmpd="sng">
                      <a:solidFill>
                        <a:srgbClr val="D9DEDB"/>
                      </a:solidFill>
                      <a:prstDash val="solid"/>
                    </a:lnL>
                    <a:lnR w="6350" cmpd="sng">
                      <a:solidFill>
                        <a:srgbClr val="D9DEDB"/>
                      </a:solidFill>
                      <a:prstDash val="solid"/>
                    </a:lnR>
                    <a:lnT w="6350" cmpd="sng">
                      <a:solidFill>
                        <a:srgbClr val="D9DEDB"/>
                      </a:solidFill>
                      <a:prstDash val="solid"/>
                    </a:lnT>
                    <a:lnB w="6350" cmpd="sng">
                      <a:solidFill>
                        <a:srgbClr val="D9DEDB"/>
                      </a:solidFill>
                      <a:prstDash val="solid"/>
                    </a:lnB>
                    <a:solidFill>
                      <a:srgbClr val="FFFFFF"/>
                    </a:solidFill>
                  </a:tcPr>
                </a:tc>
                <a:tc>
                  <a:txBody>
                    <a:bodyPr/>
                    <a:lstStyle/>
                    <a:p>
                      <a:pPr marL="0" indent="0" algn="l">
                        <a:buNone/>
                      </a:pPr>
                      <a:r>
                        <a:rPr sz="713">
                          <a:solidFill>
                            <a:srgbClr val="1E2229"/>
                          </a:solidFill>
                          <a:latin typeface="Arial"/>
                          <a:ea typeface="Arial"/>
                          <a:cs typeface="Arial"/>
                        </a:rPr>
                        <a:t>Без його допомоги ми б не завершили.</a:t>
                      </a:r>
                      <a:endParaRPr sz="1200">
                        <a:latin typeface="Arial"/>
                        <a:ea typeface="Arial"/>
                        <a:cs typeface="Arial"/>
                      </a:endParaRPr>
                    </a:p>
                  </a:txBody>
                  <a:tcPr marL="50800" marR="50800" marT="50800" marB="50800" anchor="ctr">
                    <a:lnL w="6350" cmpd="sng">
                      <a:solidFill>
                        <a:srgbClr val="D9DEDB"/>
                      </a:solidFill>
                      <a:prstDash val="solid"/>
                    </a:lnL>
                    <a:lnR w="6350" cmpd="sng">
                      <a:solidFill>
                        <a:srgbClr val="D9DEDB"/>
                      </a:solidFill>
                      <a:prstDash val="solid"/>
                    </a:lnR>
                    <a:lnT w="6350" cmpd="sng">
                      <a:solidFill>
                        <a:srgbClr val="D9DEDB"/>
                      </a:solidFill>
                      <a:prstDash val="solid"/>
                    </a:lnT>
                    <a:lnB w="6350" cmpd="sng">
                      <a:solidFill>
                        <a:srgbClr val="D9DEDB"/>
                      </a:solidFill>
                      <a:prstDash val="solid"/>
                    </a:lnB>
                    <a:solidFill>
                      <a:srgbClr val="FFFFFF"/>
                    </a:solidFill>
                  </a:tcPr>
                </a:tc>
              </a:tr>
              <a:tr h="365760">
                <a:tc>
                  <a:txBody>
                    <a:bodyPr/>
                    <a:lstStyle/>
                    <a:p>
                      <a:pPr marL="0" indent="0" algn="l">
                        <a:buNone/>
                      </a:pPr>
                      <a:r>
                        <a:rPr sz="713" b="1">
                          <a:solidFill>
                            <a:srgbClr val="CD212A"/>
                          </a:solidFill>
                          <a:latin typeface="Arial"/>
                          <a:ea typeface="Arial"/>
                          <a:cs typeface="Arial"/>
                        </a:rPr>
                        <a:t>Avresti potuto avvisarmi prima.</a:t>
                      </a:r>
                      <a:endParaRPr sz="1200">
                        <a:latin typeface="Arial"/>
                        <a:ea typeface="Arial"/>
                        <a:cs typeface="Arial"/>
                      </a:endParaRPr>
                    </a:p>
                  </a:txBody>
                  <a:tcPr marL="50800" marR="50800" marT="50800" marB="50800" anchor="ctr">
                    <a:lnL w="6350" cmpd="sng">
                      <a:solidFill>
                        <a:srgbClr val="D9DEDB"/>
                      </a:solidFill>
                      <a:prstDash val="solid"/>
                    </a:lnL>
                    <a:lnR w="6350" cmpd="sng">
                      <a:solidFill>
                        <a:srgbClr val="D9DEDB"/>
                      </a:solidFill>
                      <a:prstDash val="solid"/>
                    </a:lnR>
                    <a:lnT w="6350" cmpd="sng">
                      <a:solidFill>
                        <a:srgbClr val="D9DEDB"/>
                      </a:solidFill>
                      <a:prstDash val="solid"/>
                    </a:lnT>
                    <a:lnB w="6350" cmpd="sng">
                      <a:solidFill>
                        <a:srgbClr val="D9DEDB"/>
                      </a:solidFill>
                      <a:prstDash val="solid"/>
                    </a:lnB>
                    <a:solidFill>
                      <a:srgbClr val="F4F6F5"/>
                    </a:solidFill>
                  </a:tcPr>
                </a:tc>
                <a:tc>
                  <a:txBody>
                    <a:bodyPr/>
                    <a:lstStyle/>
                    <a:p>
                      <a:pPr marL="0" indent="0" algn="l">
                        <a:buNone/>
                      </a:pPr>
                      <a:r>
                        <a:rPr sz="713">
                          <a:solidFill>
                            <a:srgbClr val="1E2229"/>
                          </a:solidFill>
                          <a:latin typeface="Arial"/>
                          <a:ea typeface="Arial"/>
                          <a:cs typeface="Arial"/>
                        </a:rPr>
                        <a:t>Ти міг би попередити мене раніше.</a:t>
                      </a:r>
                      <a:endParaRPr sz="1200">
                        <a:latin typeface="Arial"/>
                        <a:ea typeface="Arial"/>
                        <a:cs typeface="Arial"/>
                      </a:endParaRPr>
                    </a:p>
                  </a:txBody>
                  <a:tcPr marL="50800" marR="50800" marT="50800" marB="50800" anchor="ctr">
                    <a:lnL w="6350" cmpd="sng">
                      <a:solidFill>
                        <a:srgbClr val="D9DEDB"/>
                      </a:solidFill>
                      <a:prstDash val="solid"/>
                    </a:lnL>
                    <a:lnR w="6350" cmpd="sng">
                      <a:solidFill>
                        <a:srgbClr val="D9DEDB"/>
                      </a:solidFill>
                      <a:prstDash val="solid"/>
                    </a:lnR>
                    <a:lnT w="6350" cmpd="sng">
                      <a:solidFill>
                        <a:srgbClr val="D9DEDB"/>
                      </a:solidFill>
                      <a:prstDash val="solid"/>
                    </a:lnT>
                    <a:lnB w="6350" cmpd="sng">
                      <a:solidFill>
                        <a:srgbClr val="D9DEDB"/>
                      </a:solidFill>
                      <a:prstDash val="solid"/>
                    </a:lnB>
                    <a:solidFill>
                      <a:srgbClr val="F4F6F5"/>
                    </a:solidFill>
                  </a:tcPr>
                </a:tc>
              </a:tr>
              <a:tr h="365760">
                <a:tc>
                  <a:txBody>
                    <a:bodyPr/>
                    <a:lstStyle/>
                    <a:p>
                      <a:pPr marL="0" indent="0" algn="l">
                        <a:buNone/>
                      </a:pPr>
                      <a:r>
                        <a:rPr sz="713" b="1">
                          <a:solidFill>
                            <a:srgbClr val="CD212A"/>
                          </a:solidFill>
                          <a:latin typeface="Arial"/>
                          <a:ea typeface="Arial"/>
                          <a:cs typeface="Arial"/>
                        </a:rPr>
                        <a:t>Sarebbe stato meglio documentare ogni passaggio.</a:t>
                      </a:r>
                      <a:endParaRPr sz="1200">
                        <a:latin typeface="Arial"/>
                        <a:ea typeface="Arial"/>
                        <a:cs typeface="Arial"/>
                      </a:endParaRPr>
                    </a:p>
                  </a:txBody>
                  <a:tcPr marL="50800" marR="50800" marT="50800" marB="50800" anchor="ctr">
                    <a:lnL w="6350" cmpd="sng">
                      <a:solidFill>
                        <a:srgbClr val="D9DEDB"/>
                      </a:solidFill>
                      <a:prstDash val="solid"/>
                    </a:lnL>
                    <a:lnR w="6350" cmpd="sng">
                      <a:solidFill>
                        <a:srgbClr val="D9DEDB"/>
                      </a:solidFill>
                      <a:prstDash val="solid"/>
                    </a:lnR>
                    <a:lnT w="6350" cmpd="sng">
                      <a:solidFill>
                        <a:srgbClr val="D9DEDB"/>
                      </a:solidFill>
                      <a:prstDash val="solid"/>
                    </a:lnT>
                    <a:lnB w="6350" cmpd="sng">
                      <a:solidFill>
                        <a:srgbClr val="D9DEDB"/>
                      </a:solidFill>
                      <a:prstDash val="solid"/>
                    </a:lnB>
                    <a:solidFill>
                      <a:srgbClr val="FFFFFF"/>
                    </a:solidFill>
                  </a:tcPr>
                </a:tc>
                <a:tc>
                  <a:txBody>
                    <a:bodyPr/>
                    <a:lstStyle/>
                    <a:p>
                      <a:pPr marL="0" indent="0" algn="l">
                        <a:buNone/>
                      </a:pPr>
                      <a:r>
                        <a:rPr sz="713">
                          <a:solidFill>
                            <a:srgbClr val="1E2229"/>
                          </a:solidFill>
                          <a:latin typeface="Arial"/>
                          <a:ea typeface="Arial"/>
                          <a:cs typeface="Arial"/>
                        </a:rPr>
                        <a:t>Краще було б задокументувати кожен крок.</a:t>
                      </a:r>
                      <a:endParaRPr sz="1200">
                        <a:latin typeface="Arial"/>
                        <a:ea typeface="Arial"/>
                        <a:cs typeface="Arial"/>
                      </a:endParaRPr>
                    </a:p>
                  </a:txBody>
                  <a:tcPr marL="50800" marR="50800" marT="50800" marB="50800" anchor="ctr">
                    <a:lnL w="6350" cmpd="sng">
                      <a:solidFill>
                        <a:srgbClr val="D9DEDB"/>
                      </a:solidFill>
                      <a:prstDash val="solid"/>
                    </a:lnL>
                    <a:lnR w="6350" cmpd="sng">
                      <a:solidFill>
                        <a:srgbClr val="D9DEDB"/>
                      </a:solidFill>
                      <a:prstDash val="solid"/>
                    </a:lnR>
                    <a:lnT w="6350" cmpd="sng">
                      <a:solidFill>
                        <a:srgbClr val="D9DEDB"/>
                      </a:solidFill>
                      <a:prstDash val="solid"/>
                    </a:lnT>
                    <a:lnB w="6350" cmpd="sng">
                      <a:solidFill>
                        <a:srgbClr val="D9DEDB"/>
                      </a:solidFill>
                      <a:prstDash val="solid"/>
                    </a:lnB>
                    <a:solidFill>
                      <a:srgbClr val="FFFFFF"/>
                    </a:solidFill>
                  </a:tcPr>
                </a:tc>
              </a:tr>
              <a:tr h="365760">
                <a:tc>
                  <a:txBody>
                    <a:bodyPr/>
                    <a:lstStyle/>
                    <a:p>
                      <a:pPr marL="0" indent="0" algn="l">
                        <a:buNone/>
                      </a:pPr>
                      <a:r>
                        <a:rPr sz="713" b="1">
                          <a:solidFill>
                            <a:srgbClr val="CD212A"/>
                          </a:solidFill>
                          <a:latin typeface="Arial"/>
                          <a:ea typeface="Arial"/>
                          <a:cs typeface="Arial"/>
                        </a:rPr>
                        <a:t>Non necessariamente avremmo ottenuto un esito diverso.</a:t>
                      </a:r>
                      <a:endParaRPr sz="1200">
                        <a:latin typeface="Arial"/>
                        <a:ea typeface="Arial"/>
                        <a:cs typeface="Arial"/>
                      </a:endParaRPr>
                    </a:p>
                  </a:txBody>
                  <a:tcPr marL="50800" marR="50800" marT="50800" marB="50800" anchor="ctr">
                    <a:lnL w="6350" cmpd="sng">
                      <a:solidFill>
                        <a:srgbClr val="D9DEDB"/>
                      </a:solidFill>
                      <a:prstDash val="solid"/>
                    </a:lnL>
                    <a:lnR w="6350" cmpd="sng">
                      <a:solidFill>
                        <a:srgbClr val="D9DEDB"/>
                      </a:solidFill>
                      <a:prstDash val="solid"/>
                    </a:lnR>
                    <a:lnT w="6350" cmpd="sng">
                      <a:solidFill>
                        <a:srgbClr val="D9DEDB"/>
                      </a:solidFill>
                      <a:prstDash val="solid"/>
                    </a:lnT>
                    <a:lnB w="6350" cmpd="sng">
                      <a:solidFill>
                        <a:srgbClr val="D9DEDB"/>
                      </a:solidFill>
                      <a:prstDash val="solid"/>
                    </a:lnB>
                    <a:solidFill>
                      <a:srgbClr val="F4F6F5"/>
                    </a:solidFill>
                  </a:tcPr>
                </a:tc>
                <a:tc>
                  <a:txBody>
                    <a:bodyPr/>
                    <a:lstStyle/>
                    <a:p>
                      <a:pPr marL="0" indent="0" algn="l">
                        <a:buNone/>
                      </a:pPr>
                      <a:r>
                        <a:rPr sz="713">
                          <a:solidFill>
                            <a:srgbClr val="1E2229"/>
                          </a:solidFill>
                          <a:latin typeface="Arial"/>
                          <a:ea typeface="Arial"/>
                          <a:cs typeface="Arial"/>
                        </a:rPr>
                        <a:t>Ми не обов'язково отримали б інший результат.</a:t>
                      </a:r>
                      <a:endParaRPr sz="1200">
                        <a:latin typeface="Arial"/>
                        <a:ea typeface="Arial"/>
                        <a:cs typeface="Arial"/>
                      </a:endParaRPr>
                    </a:p>
                  </a:txBody>
                  <a:tcPr marL="50800" marR="50800" marT="50800" marB="50800" anchor="ctr">
                    <a:lnL w="6350" cmpd="sng">
                      <a:solidFill>
                        <a:srgbClr val="D9DEDB"/>
                      </a:solidFill>
                      <a:prstDash val="solid"/>
                    </a:lnL>
                    <a:lnR w="6350" cmpd="sng">
                      <a:solidFill>
                        <a:srgbClr val="D9DEDB"/>
                      </a:solidFill>
                      <a:prstDash val="solid"/>
                    </a:lnR>
                    <a:lnT w="6350" cmpd="sng">
                      <a:solidFill>
                        <a:srgbClr val="D9DEDB"/>
                      </a:solidFill>
                      <a:prstDash val="solid"/>
                    </a:lnT>
                    <a:lnB w="6350" cmpd="sng">
                      <a:solidFill>
                        <a:srgbClr val="D9DEDB"/>
                      </a:solidFill>
                      <a:prstDash val="solid"/>
                    </a:lnB>
                    <a:solidFill>
                      <a:srgbClr val="F4F6F5"/>
                    </a:solidFill>
                  </a:tcPr>
                </a:tc>
              </a:tr>
              <a:tr h="365760">
                <a:tc>
                  <a:txBody>
                    <a:bodyPr/>
                    <a:lstStyle/>
                    <a:p>
                      <a:pPr marL="0" indent="0" algn="l">
                        <a:buNone/>
                      </a:pPr>
                      <a:r>
                        <a:rPr sz="713" b="1">
                          <a:solidFill>
                            <a:srgbClr val="CD212A"/>
                          </a:solidFill>
                          <a:latin typeface="Arial"/>
                          <a:ea typeface="Arial"/>
                          <a:cs typeface="Arial"/>
                        </a:rPr>
                        <a:t>È difficile stabilire che cosa sarebbe accaduto.</a:t>
                      </a:r>
                      <a:endParaRPr sz="1200">
                        <a:latin typeface="Arial"/>
                        <a:ea typeface="Arial"/>
                        <a:cs typeface="Arial"/>
                      </a:endParaRPr>
                    </a:p>
                  </a:txBody>
                  <a:tcPr marL="50800" marR="50800" marT="50800" marB="50800" anchor="ctr">
                    <a:lnL w="6350" cmpd="sng">
                      <a:solidFill>
                        <a:srgbClr val="D9DEDB"/>
                      </a:solidFill>
                      <a:prstDash val="solid"/>
                    </a:lnL>
                    <a:lnR w="6350" cmpd="sng">
                      <a:solidFill>
                        <a:srgbClr val="D9DEDB"/>
                      </a:solidFill>
                      <a:prstDash val="solid"/>
                    </a:lnR>
                    <a:lnT w="6350" cmpd="sng">
                      <a:solidFill>
                        <a:srgbClr val="D9DEDB"/>
                      </a:solidFill>
                      <a:prstDash val="solid"/>
                    </a:lnT>
                    <a:lnB w="6350" cmpd="sng">
                      <a:solidFill>
                        <a:srgbClr val="D9DEDB"/>
                      </a:solidFill>
                      <a:prstDash val="solid"/>
                    </a:lnB>
                    <a:solidFill>
                      <a:srgbClr val="FFFFFF"/>
                    </a:solidFill>
                  </a:tcPr>
                </a:tc>
                <a:tc>
                  <a:txBody>
                    <a:bodyPr/>
                    <a:lstStyle/>
                    <a:p>
                      <a:pPr marL="0" indent="0" algn="l">
                        <a:buNone/>
                      </a:pPr>
                      <a:r>
                        <a:rPr sz="713">
                          <a:solidFill>
                            <a:srgbClr val="1E2229"/>
                          </a:solidFill>
                          <a:latin typeface="Arial"/>
                          <a:ea typeface="Arial"/>
                          <a:cs typeface="Arial"/>
                        </a:rPr>
                        <a:t>Важко встановити, що сталося б.</a:t>
                      </a:r>
                      <a:endParaRPr sz="1200">
                        <a:latin typeface="Arial"/>
                        <a:ea typeface="Arial"/>
                        <a:cs typeface="Arial"/>
                      </a:endParaRPr>
                    </a:p>
                  </a:txBody>
                  <a:tcPr marL="50800" marR="50800" marT="50800" marB="50800" anchor="ctr">
                    <a:lnL w="6350" cmpd="sng">
                      <a:solidFill>
                        <a:srgbClr val="D9DEDB"/>
                      </a:solidFill>
                      <a:prstDash val="solid"/>
                    </a:lnL>
                    <a:lnR w="6350" cmpd="sng">
                      <a:solidFill>
                        <a:srgbClr val="D9DEDB"/>
                      </a:solidFill>
                      <a:prstDash val="solid"/>
                    </a:lnR>
                    <a:lnT w="6350" cmpd="sng">
                      <a:solidFill>
                        <a:srgbClr val="D9DEDB"/>
                      </a:solidFill>
                      <a:prstDash val="solid"/>
                    </a:lnT>
                    <a:lnB w="6350" cmpd="sng">
                      <a:solidFill>
                        <a:srgbClr val="D9DEDB"/>
                      </a:solidFill>
                      <a:prstDash val="solid"/>
                    </a:lnB>
                    <a:solidFill>
                      <a:srgbClr val="FFFFFF"/>
                    </a:solidFill>
                  </a:tcPr>
                </a:tc>
              </a:tr>
            </a:tbl>
          </a:graphicData>
        </a:graphic>
      </p:graphicFrame>
      <p:sp>
        <p:nvSpPr>
          <p:cNvPr id="5" name="Text 1">
            <a:extLst xmlns:a="http://schemas.openxmlformats.org/drawingml/2006/main">
              <a:ext uri="{FF2B5EF4-FFF2-40B4-BE49-F238E27FC236}">
                <a16:creationId xmlns:a16="http://schemas.microsoft.com/office/drawing/2014/main" id="{B29121AA-54B5-470E-A78D-9B0AF5475112}"/>
              </a:ext>
            </a:extLst>
          </p:cNvPr>
          <p:cNvSpPr>
            <a:spLocks xmlns:a="http://schemas.openxmlformats.org/drawingml/2006/main" noGrp="1"/>
          </p:cNvSpPr>
          <p:nvPr/>
        </p:nvSpPr>
        <p:spPr>
          <a:xfrm xmlns:a="http://schemas.openxmlformats.org/drawingml/2006/main">
            <a:off x="502920" y="3977640"/>
            <a:ext cx="8138160" cy="3657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300" b="1">
                <a:solidFill>
                  <a:srgbClr val="0B7A3B"/>
                </a:solidFill>
                <a:latin typeface="Arial"/>
                <a:ea typeface="Arial"/>
                <a:cs typeface="Arial"/>
              </a:rPr>
              <a:t>У нейтральному B2 пояснюй умову й наслідок без надмірного звинувачення.</a:t>
            </a:r>
            <a:endParaRPr sz="1300"/>
          </a:p>
        </p:txBody>
      </p:sp>
    </p:spTree>
    <p:extLst>
      <p:ext uri="{BB962C8B-B14F-4D97-AF65-F5344CB8AC3E}">
        <p14:creationId xmlns:p14="http://schemas.microsoft.com/office/powerpoint/2010/main" val="554431274"/>
      </p:ext>
    </p:extLst>
  </p:cSld>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Text 1">
            <a:extLst xmlns:a="http://schemas.openxmlformats.org/drawingml/2006/main">
              <a:ext uri="{FF2B5EF4-FFF2-40B4-BE49-F238E27FC236}">
                <a16:creationId xmlns:a16="http://schemas.microsoft.com/office/drawing/2014/main" id="{7266DA3D-A3D6-41BC-8312-156E4EC2F2ED}"/>
              </a:ext>
            </a:extLst>
          </p:cNvPr>
          <p:cNvSpPr>
            <a:spLocks xmlns:a="http://schemas.openxmlformats.org/drawingml/2006/main" noGrp="1"/>
          </p:cNvSpPr>
          <p:nvPr>
            <p:ph type="title" idx="101" hasCustomPrompt="1"/>
          </p:nvPr>
        </p:nvSpPr>
        <p:spPr>
          <a:xfrm xmlns:a="http://schemas.openxmlformats.org/drawingml/2006/main">
            <a:off x="731520" y="1920240"/>
            <a:ext cx="7680960" cy="10972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3400" b="1">
                <a:solidFill>
                  <a:srgbClr val="FFFFFF"/>
                </a:solidFill>
                <a:latin typeface="Arial"/>
                <a:ea typeface="Arial"/>
                <a:cs typeface="Arial"/>
              </a:rPr>
              <a:t>Формула III типу</a:t>
            </a:r>
            <a:endParaRPr sz="3400"/>
          </a:p>
        </p:txBody>
      </p:sp>
      <p:sp>
        <p:nvSpPr>
          <p:cNvPr id="3" name="Text 1">
            <a:extLst xmlns:a="http://schemas.openxmlformats.org/drawingml/2006/main">
              <a:ext uri="{FF2B5EF4-FFF2-40B4-BE49-F238E27FC236}">
                <a16:creationId xmlns:a16="http://schemas.microsoft.com/office/drawing/2014/main" id="{6368E080-D2CE-4916-B626-8D51878B89E5}"/>
              </a:ext>
            </a:extLst>
          </p:cNvPr>
          <p:cNvSpPr>
            <a:spLocks xmlns:a="http://schemas.openxmlformats.org/drawingml/2006/main" noGrp="1"/>
          </p:cNvSpPr>
          <p:nvPr/>
        </p:nvSpPr>
        <p:spPr>
          <a:xfrm xmlns:a="http://schemas.openxmlformats.org/drawingml/2006/main">
            <a:off x="731520" y="2971800"/>
            <a:ext cx="768096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500">
                <a:solidFill>
                  <a:srgbClr val="E6F0E9"/>
                </a:solidFill>
                <a:latin typeface="Arial"/>
                <a:ea typeface="Arial"/>
                <a:cs typeface="Arial"/>
              </a:rPr>
              <a:t>se + congiuntivo trapassato → condizionale passato</a:t>
            </a:r>
            <a:endParaRPr sz="1500"/>
          </a:p>
        </p:txBody>
      </p:sp>
    </p:spTree>
    <p:extLst>
      <p:ext uri="{BB962C8B-B14F-4D97-AF65-F5344CB8AC3E}">
        <p14:creationId xmlns:p14="http://schemas.microsoft.com/office/powerpoint/2010/main" val="779481970"/>
      </p:ext>
    </p:extLst>
  </p:cSld>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Text 3">
            <a:extLst xmlns:a="http://schemas.openxmlformats.org/drawingml/2006/main">
              <a:ext uri="{FF2B5EF4-FFF2-40B4-BE49-F238E27FC236}">
                <a16:creationId xmlns:a16="http://schemas.microsoft.com/office/drawing/2014/main" id="{E548A560-C86D-4830-9383-6AA7F41E5F2A}"/>
              </a:ext>
            </a:extLst>
          </p:cNvPr>
          <p:cNvSpPr>
            <a:spLocks xmlns:a="http://schemas.openxmlformats.org/drawingml/2006/main" noGrp="1"/>
          </p:cNvSpPr>
          <p:nvPr>
            <p:ph type="title" idx="103" hasCustomPrompt="1"/>
          </p:nvPr>
        </p:nvSpPr>
        <p:spPr>
          <a:xfrm xmlns:a="http://schemas.openxmlformats.org/drawingml/2006/main">
            <a:off x="502920" y="292608"/>
            <a:ext cx="8138160" cy="56692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buNone/>
            </a:pPr>
            <a:r>
              <a:rPr sz="2600" b="1">
                <a:solidFill>
                  <a:srgbClr val="0B7A3B"/>
                </a:solidFill>
                <a:latin typeface="Arial"/>
                <a:ea typeface="Arial"/>
                <a:cs typeface="Arial"/>
              </a:rPr>
              <a:t>Додатково · 21 слово для аналізу минулого</a:t>
            </a:r>
            <a:endParaRPr sz="2600"/>
          </a:p>
        </p:txBody>
      </p:sp>
      <p:sp>
        <p:nvSpPr>
          <p:cNvPr id="3" name="letter tile">
            <a:extLst xmlns:a="http://schemas.openxmlformats.org/drawingml/2006/main">
              <a:ext uri="{FF2B5EF4-FFF2-40B4-BE49-F238E27FC236}">
                <a16:creationId xmlns:a16="http://schemas.microsoft.com/office/drawing/2014/main" id="{B26785D1-2DFA-4378-8F30-46DB1350EBD5}"/>
              </a:ext>
            </a:extLst>
          </p:cNvPr>
          <p:cNvSpPr>
            <a:spLocks xmlns:a="http://schemas.openxmlformats.org/drawingml/2006/main" noGrp="1"/>
          </p:cNvSpPr>
          <p:nvPr/>
        </p:nvSpPr>
        <p:spPr>
          <a:xfrm xmlns:a="http://schemas.openxmlformats.org/drawingml/2006/main">
            <a:off x="502920" y="1188720"/>
            <a:ext cx="1060704" cy="1024128"/>
          </a:xfrm>
          <a:prstGeom xmlns:a="http://schemas.openxmlformats.org/drawingml/2006/main" prst="rect">
            <a:avLst/>
          </a:prstGeom>
          <a:solidFill xmlns:a="http://schemas.openxmlformats.org/drawingml/2006/main">
            <a:srgbClr val="F4F6F5"/>
          </a:solidFill>
          <a:ln xmlns:a="http://schemas.openxmlformats.org/drawingml/2006/main" w="9525">
            <a:solidFill>
              <a:srgbClr val="D9DEDB"/>
            </a:solidFill>
            <a:prstDash val="solid"/>
          </a:ln>
        </p:spPr>
        <p:txBody>
          <a:bodyPr xmlns:a="http://schemas.openxmlformats.org/drawingml/2006/main"/>
          <a:lstStyle xmlns:a="http://schemas.openxmlformats.org/drawingml/2006/main"/>
          <a:p xmlns:a="http://schemas.openxmlformats.org/drawingml/2006/main">
            <a:endParaRPr/>
          </a:p>
        </p:txBody>
      </p:sp>
      <p:sp>
        <p:nvSpPr>
          <p:cNvPr id="4" name="tile accent">
            <a:extLst xmlns:a="http://schemas.openxmlformats.org/drawingml/2006/main">
              <a:ext uri="{FF2B5EF4-FFF2-40B4-BE49-F238E27FC236}">
                <a16:creationId xmlns:a16="http://schemas.microsoft.com/office/drawing/2014/main" id="{4958E65E-4B81-4853-ACFB-DA10D0888D81}"/>
              </a:ext>
            </a:extLst>
          </p:cNvPr>
          <p:cNvSpPr>
            <a:spLocks xmlns:a="http://schemas.openxmlformats.org/drawingml/2006/main" noGrp="1"/>
          </p:cNvSpPr>
          <p:nvPr/>
        </p:nvSpPr>
        <p:spPr>
          <a:xfrm xmlns:a="http://schemas.openxmlformats.org/drawingml/2006/main">
            <a:off x="502920" y="1188720"/>
            <a:ext cx="1060704" cy="54864"/>
          </a:xfrm>
          <a:prstGeom xmlns:a="http://schemas.openxmlformats.org/drawingml/2006/main" prst="rect">
            <a:avLst/>
          </a:prstGeom>
          <a:solidFill xmlns:a="http://schemas.openxmlformats.org/drawingml/2006/main">
            <a:srgbClr val="0B7A3B"/>
          </a:solidFill>
          <a:ln xmlns:a="http://schemas.openxmlformats.org/drawingml/2006/main" w="5080">
            <a:solidFill>
              <a:srgbClr val="D9DEDB"/>
            </a:solidFill>
            <a:prstDash val="solid"/>
          </a:ln>
        </p:spPr>
        <p:txBody>
          <a:bodyPr xmlns:a="http://schemas.openxmlformats.org/drawingml/2006/main"/>
          <a:lstStyle xmlns:a="http://schemas.openxmlformats.org/drawingml/2006/main"/>
          <a:p xmlns:a="http://schemas.openxmlformats.org/drawingml/2006/main">
            <a:endParaRPr/>
          </a:p>
        </p:txBody>
      </p:sp>
      <p:sp>
        <p:nvSpPr>
          <p:cNvPr id="5" name="Text 3">
            <a:extLst xmlns:a="http://schemas.openxmlformats.org/drawingml/2006/main">
              <a:ext uri="{FF2B5EF4-FFF2-40B4-BE49-F238E27FC236}">
                <a16:creationId xmlns:a16="http://schemas.microsoft.com/office/drawing/2014/main" id="{463E10B8-140A-45E3-8E99-6D24CC19A78A}"/>
              </a:ext>
            </a:extLst>
          </p:cNvPr>
          <p:cNvSpPr>
            <a:spLocks xmlns:a="http://schemas.openxmlformats.org/drawingml/2006/main" noGrp="1"/>
          </p:cNvSpPr>
          <p:nvPr/>
        </p:nvSpPr>
        <p:spPr>
          <a:xfrm xmlns:a="http://schemas.openxmlformats.org/drawingml/2006/main">
            <a:off x="502920" y="1335024"/>
            <a:ext cx="1060704" cy="5029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050" b="1">
                <a:solidFill>
                  <a:srgbClr val="1E2229"/>
                </a:solidFill>
                <a:latin typeface="Arial"/>
                <a:ea typeface="Arial"/>
                <a:cs typeface="Arial"/>
              </a:rPr>
              <a:t>il senno di poi</a:t>
            </a:r>
            <a:endParaRPr sz="1500"/>
          </a:p>
        </p:txBody>
      </p:sp>
      <p:sp>
        <p:nvSpPr>
          <p:cNvPr id="6" name="Text 4">
            <a:extLst xmlns:a="http://schemas.openxmlformats.org/drawingml/2006/main">
              <a:ext uri="{FF2B5EF4-FFF2-40B4-BE49-F238E27FC236}">
                <a16:creationId xmlns:a16="http://schemas.microsoft.com/office/drawing/2014/main" id="{E65A4DB6-E3DB-46D2-A15E-697B811AE803}"/>
              </a:ext>
            </a:extLst>
          </p:cNvPr>
          <p:cNvSpPr>
            <a:spLocks xmlns:a="http://schemas.openxmlformats.org/drawingml/2006/main" noGrp="1"/>
          </p:cNvSpPr>
          <p:nvPr/>
        </p:nvSpPr>
        <p:spPr>
          <a:xfrm xmlns:a="http://schemas.openxmlformats.org/drawingml/2006/main">
            <a:off x="502920" y="1828800"/>
            <a:ext cx="1060704" cy="29260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788">
                <a:solidFill>
                  <a:srgbClr val="5B6570"/>
                </a:solidFill>
                <a:latin typeface="Arial"/>
                <a:ea typeface="Arial"/>
                <a:cs typeface="Arial"/>
              </a:rPr>
              <a:t>ретроспективне бачення</a:t>
            </a:r>
            <a:endParaRPr sz="1100"/>
          </a:p>
        </p:txBody>
      </p:sp>
      <p:sp>
        <p:nvSpPr>
          <p:cNvPr id="7" name="letter tile">
            <a:extLst xmlns:a="http://schemas.openxmlformats.org/drawingml/2006/main">
              <a:ext uri="{FF2B5EF4-FFF2-40B4-BE49-F238E27FC236}">
                <a16:creationId xmlns:a16="http://schemas.microsoft.com/office/drawing/2014/main" id="{6FF684DF-4816-430D-9068-32F0B14D63D8}"/>
              </a:ext>
            </a:extLst>
          </p:cNvPr>
          <p:cNvSpPr>
            <a:spLocks xmlns:a="http://schemas.openxmlformats.org/drawingml/2006/main" noGrp="1"/>
          </p:cNvSpPr>
          <p:nvPr/>
        </p:nvSpPr>
        <p:spPr>
          <a:xfrm xmlns:a="http://schemas.openxmlformats.org/drawingml/2006/main">
            <a:off x="1682496" y="1188720"/>
            <a:ext cx="1060704" cy="1024128"/>
          </a:xfrm>
          <a:prstGeom xmlns:a="http://schemas.openxmlformats.org/drawingml/2006/main" prst="rect">
            <a:avLst/>
          </a:prstGeom>
          <a:solidFill xmlns:a="http://schemas.openxmlformats.org/drawingml/2006/main">
            <a:srgbClr val="F4F6F5"/>
          </a:solidFill>
          <a:ln xmlns:a="http://schemas.openxmlformats.org/drawingml/2006/main" w="9525">
            <a:solidFill>
              <a:srgbClr val="D9DEDB"/>
            </a:solidFill>
            <a:prstDash val="solid"/>
          </a:ln>
        </p:spPr>
        <p:txBody>
          <a:bodyPr xmlns:a="http://schemas.openxmlformats.org/drawingml/2006/main"/>
          <a:lstStyle xmlns:a="http://schemas.openxmlformats.org/drawingml/2006/main"/>
          <a:p xmlns:a="http://schemas.openxmlformats.org/drawingml/2006/main">
            <a:endParaRPr/>
          </a:p>
        </p:txBody>
      </p:sp>
      <p:sp>
        <p:nvSpPr>
          <p:cNvPr id="8" name="tile accent">
            <a:extLst xmlns:a="http://schemas.openxmlformats.org/drawingml/2006/main">
              <a:ext uri="{FF2B5EF4-FFF2-40B4-BE49-F238E27FC236}">
                <a16:creationId xmlns:a16="http://schemas.microsoft.com/office/drawing/2014/main" id="{A77BC0A1-6842-4A17-B4DA-B84A5A46789F}"/>
              </a:ext>
            </a:extLst>
          </p:cNvPr>
          <p:cNvSpPr>
            <a:spLocks xmlns:a="http://schemas.openxmlformats.org/drawingml/2006/main" noGrp="1"/>
          </p:cNvSpPr>
          <p:nvPr/>
        </p:nvSpPr>
        <p:spPr>
          <a:xfrm xmlns:a="http://schemas.openxmlformats.org/drawingml/2006/main">
            <a:off x="1682496" y="1188720"/>
            <a:ext cx="1060704" cy="54864"/>
          </a:xfrm>
          <a:prstGeom xmlns:a="http://schemas.openxmlformats.org/drawingml/2006/main" prst="rect">
            <a:avLst/>
          </a:prstGeom>
          <a:solidFill xmlns:a="http://schemas.openxmlformats.org/drawingml/2006/main">
            <a:srgbClr val="0B7A3B"/>
          </a:solidFill>
          <a:ln xmlns:a="http://schemas.openxmlformats.org/drawingml/2006/main" w="5080">
            <a:solidFill>
              <a:srgbClr val="D9DEDB"/>
            </a:solidFill>
            <a:prstDash val="solid"/>
          </a:ln>
        </p:spPr>
        <p:txBody>
          <a:bodyPr xmlns:a="http://schemas.openxmlformats.org/drawingml/2006/main"/>
          <a:lstStyle xmlns:a="http://schemas.openxmlformats.org/drawingml/2006/main"/>
          <a:p xmlns:a="http://schemas.openxmlformats.org/drawingml/2006/main">
            <a:endParaRPr/>
          </a:p>
        </p:txBody>
      </p:sp>
      <p:sp>
        <p:nvSpPr>
          <p:cNvPr id="9" name="Text 7">
            <a:extLst xmlns:a="http://schemas.openxmlformats.org/drawingml/2006/main">
              <a:ext uri="{FF2B5EF4-FFF2-40B4-BE49-F238E27FC236}">
                <a16:creationId xmlns:a16="http://schemas.microsoft.com/office/drawing/2014/main" id="{4E16B257-030D-49AD-A50E-8E8901EFF309}"/>
              </a:ext>
            </a:extLst>
          </p:cNvPr>
          <p:cNvSpPr>
            <a:spLocks xmlns:a="http://schemas.openxmlformats.org/drawingml/2006/main" noGrp="1"/>
          </p:cNvSpPr>
          <p:nvPr/>
        </p:nvSpPr>
        <p:spPr>
          <a:xfrm xmlns:a="http://schemas.openxmlformats.org/drawingml/2006/main">
            <a:off x="1682496" y="1335024"/>
            <a:ext cx="1060704" cy="5029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050" b="1">
                <a:solidFill>
                  <a:srgbClr val="1E2229"/>
                </a:solidFill>
                <a:latin typeface="Arial"/>
                <a:ea typeface="Arial"/>
                <a:cs typeface="Arial"/>
              </a:rPr>
              <a:t>l'occasione mancata</a:t>
            </a:r>
            <a:endParaRPr sz="1500"/>
          </a:p>
        </p:txBody>
      </p:sp>
      <p:sp>
        <p:nvSpPr>
          <p:cNvPr id="10" name="Text 8">
            <a:extLst xmlns:a="http://schemas.openxmlformats.org/drawingml/2006/main">
              <a:ext uri="{FF2B5EF4-FFF2-40B4-BE49-F238E27FC236}">
                <a16:creationId xmlns:a16="http://schemas.microsoft.com/office/drawing/2014/main" id="{5AFC2997-B0D2-4297-9AC0-F3759AC6DA49}"/>
              </a:ext>
            </a:extLst>
          </p:cNvPr>
          <p:cNvSpPr>
            <a:spLocks xmlns:a="http://schemas.openxmlformats.org/drawingml/2006/main" noGrp="1"/>
          </p:cNvSpPr>
          <p:nvPr/>
        </p:nvSpPr>
        <p:spPr>
          <a:xfrm xmlns:a="http://schemas.openxmlformats.org/drawingml/2006/main">
            <a:off x="1682496" y="1828800"/>
            <a:ext cx="1060704" cy="29260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788">
                <a:solidFill>
                  <a:srgbClr val="5B6570"/>
                </a:solidFill>
                <a:latin typeface="Arial"/>
                <a:ea typeface="Arial"/>
                <a:cs typeface="Arial"/>
              </a:rPr>
              <a:t>втрачена можливість</a:t>
            </a:r>
            <a:endParaRPr sz="1100"/>
          </a:p>
        </p:txBody>
      </p:sp>
      <p:sp>
        <p:nvSpPr>
          <p:cNvPr id="11" name="letter tile">
            <a:extLst xmlns:a="http://schemas.openxmlformats.org/drawingml/2006/main">
              <a:ext uri="{FF2B5EF4-FFF2-40B4-BE49-F238E27FC236}">
                <a16:creationId xmlns:a16="http://schemas.microsoft.com/office/drawing/2014/main" id="{6161F4CF-87D8-465F-BF65-7A5754DC5669}"/>
              </a:ext>
            </a:extLst>
          </p:cNvPr>
          <p:cNvSpPr>
            <a:spLocks xmlns:a="http://schemas.openxmlformats.org/drawingml/2006/main" noGrp="1"/>
          </p:cNvSpPr>
          <p:nvPr/>
        </p:nvSpPr>
        <p:spPr>
          <a:xfrm xmlns:a="http://schemas.openxmlformats.org/drawingml/2006/main">
            <a:off x="2862072" y="1188720"/>
            <a:ext cx="1060704" cy="1024128"/>
          </a:xfrm>
          <a:prstGeom xmlns:a="http://schemas.openxmlformats.org/drawingml/2006/main" prst="rect">
            <a:avLst/>
          </a:prstGeom>
          <a:solidFill xmlns:a="http://schemas.openxmlformats.org/drawingml/2006/main">
            <a:srgbClr val="F4F6F5"/>
          </a:solidFill>
          <a:ln xmlns:a="http://schemas.openxmlformats.org/drawingml/2006/main" w="9525">
            <a:solidFill>
              <a:srgbClr val="D9DEDB"/>
            </a:solidFill>
            <a:prstDash val="solid"/>
          </a:ln>
        </p:spPr>
        <p:txBody>
          <a:bodyPr xmlns:a="http://schemas.openxmlformats.org/drawingml/2006/main"/>
          <a:lstStyle xmlns:a="http://schemas.openxmlformats.org/drawingml/2006/main"/>
          <a:p xmlns:a="http://schemas.openxmlformats.org/drawingml/2006/main">
            <a:endParaRPr/>
          </a:p>
        </p:txBody>
      </p:sp>
      <p:sp>
        <p:nvSpPr>
          <p:cNvPr id="12" name="tile accent">
            <a:extLst xmlns:a="http://schemas.openxmlformats.org/drawingml/2006/main">
              <a:ext uri="{FF2B5EF4-FFF2-40B4-BE49-F238E27FC236}">
                <a16:creationId xmlns:a16="http://schemas.microsoft.com/office/drawing/2014/main" id="{9633132F-CFAA-451B-83F6-32B83AB138CA}"/>
              </a:ext>
            </a:extLst>
          </p:cNvPr>
          <p:cNvSpPr>
            <a:spLocks xmlns:a="http://schemas.openxmlformats.org/drawingml/2006/main" noGrp="1"/>
          </p:cNvSpPr>
          <p:nvPr/>
        </p:nvSpPr>
        <p:spPr>
          <a:xfrm xmlns:a="http://schemas.openxmlformats.org/drawingml/2006/main">
            <a:off x="2862072" y="1188720"/>
            <a:ext cx="1060704" cy="54864"/>
          </a:xfrm>
          <a:prstGeom xmlns:a="http://schemas.openxmlformats.org/drawingml/2006/main" prst="rect">
            <a:avLst/>
          </a:prstGeom>
          <a:solidFill xmlns:a="http://schemas.openxmlformats.org/drawingml/2006/main">
            <a:srgbClr val="0B7A3B"/>
          </a:solidFill>
          <a:ln xmlns:a="http://schemas.openxmlformats.org/drawingml/2006/main" w="5080">
            <a:solidFill>
              <a:srgbClr val="D9DEDB"/>
            </a:solidFill>
            <a:prstDash val="solid"/>
          </a:ln>
        </p:spPr>
        <p:txBody>
          <a:bodyPr xmlns:a="http://schemas.openxmlformats.org/drawingml/2006/main"/>
          <a:lstStyle xmlns:a="http://schemas.openxmlformats.org/drawingml/2006/main"/>
          <a:p xmlns:a="http://schemas.openxmlformats.org/drawingml/2006/main">
            <a:endParaRPr/>
          </a:p>
        </p:txBody>
      </p:sp>
      <p:sp>
        <p:nvSpPr>
          <p:cNvPr id="13" name="Text 11">
            <a:extLst xmlns:a="http://schemas.openxmlformats.org/drawingml/2006/main">
              <a:ext uri="{FF2B5EF4-FFF2-40B4-BE49-F238E27FC236}">
                <a16:creationId xmlns:a16="http://schemas.microsoft.com/office/drawing/2014/main" id="{45F90B56-A5F0-4A42-9A8F-A0504FD7BBD3}"/>
              </a:ext>
            </a:extLst>
          </p:cNvPr>
          <p:cNvSpPr>
            <a:spLocks xmlns:a="http://schemas.openxmlformats.org/drawingml/2006/main" noGrp="1"/>
          </p:cNvSpPr>
          <p:nvPr/>
        </p:nvSpPr>
        <p:spPr>
          <a:xfrm xmlns:a="http://schemas.openxmlformats.org/drawingml/2006/main">
            <a:off x="2862072" y="1335024"/>
            <a:ext cx="1060704" cy="5029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050" b="1">
                <a:solidFill>
                  <a:srgbClr val="1E2229"/>
                </a:solidFill>
                <a:latin typeface="Arial"/>
                <a:ea typeface="Arial"/>
                <a:cs typeface="Arial"/>
              </a:rPr>
              <a:t>la negligenza</a:t>
            </a:r>
            <a:endParaRPr sz="1500"/>
          </a:p>
        </p:txBody>
      </p:sp>
      <p:sp>
        <p:nvSpPr>
          <p:cNvPr id="14" name="Text 12">
            <a:extLst xmlns:a="http://schemas.openxmlformats.org/drawingml/2006/main">
              <a:ext uri="{FF2B5EF4-FFF2-40B4-BE49-F238E27FC236}">
                <a16:creationId xmlns:a16="http://schemas.microsoft.com/office/drawing/2014/main" id="{8A1EBE0E-7266-42CB-8EC5-8DE44BCB9BBB}"/>
              </a:ext>
            </a:extLst>
          </p:cNvPr>
          <p:cNvSpPr>
            <a:spLocks xmlns:a="http://schemas.openxmlformats.org/drawingml/2006/main" noGrp="1"/>
          </p:cNvSpPr>
          <p:nvPr/>
        </p:nvSpPr>
        <p:spPr>
          <a:xfrm xmlns:a="http://schemas.openxmlformats.org/drawingml/2006/main">
            <a:off x="2862072" y="1828800"/>
            <a:ext cx="1060704" cy="29260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788">
                <a:solidFill>
                  <a:srgbClr val="5B6570"/>
                </a:solidFill>
                <a:latin typeface="Arial"/>
                <a:ea typeface="Arial"/>
                <a:cs typeface="Arial"/>
              </a:rPr>
              <a:t>недбалість</a:t>
            </a:r>
            <a:endParaRPr sz="1100"/>
          </a:p>
        </p:txBody>
      </p:sp>
      <p:sp>
        <p:nvSpPr>
          <p:cNvPr id="15" name="letter tile">
            <a:extLst xmlns:a="http://schemas.openxmlformats.org/drawingml/2006/main">
              <a:ext uri="{FF2B5EF4-FFF2-40B4-BE49-F238E27FC236}">
                <a16:creationId xmlns:a16="http://schemas.microsoft.com/office/drawing/2014/main" id="{E1156C9A-926B-4688-8904-EA1D95D5B168}"/>
              </a:ext>
            </a:extLst>
          </p:cNvPr>
          <p:cNvSpPr>
            <a:spLocks xmlns:a="http://schemas.openxmlformats.org/drawingml/2006/main" noGrp="1"/>
          </p:cNvSpPr>
          <p:nvPr/>
        </p:nvSpPr>
        <p:spPr>
          <a:xfrm xmlns:a="http://schemas.openxmlformats.org/drawingml/2006/main">
            <a:off x="4041648" y="1188720"/>
            <a:ext cx="1060704" cy="1024128"/>
          </a:xfrm>
          <a:prstGeom xmlns:a="http://schemas.openxmlformats.org/drawingml/2006/main" prst="rect">
            <a:avLst/>
          </a:prstGeom>
          <a:solidFill xmlns:a="http://schemas.openxmlformats.org/drawingml/2006/main">
            <a:srgbClr val="F4F6F5"/>
          </a:solidFill>
          <a:ln xmlns:a="http://schemas.openxmlformats.org/drawingml/2006/main" w="9525">
            <a:solidFill>
              <a:srgbClr val="D9DEDB"/>
            </a:solidFill>
            <a:prstDash val="solid"/>
          </a:ln>
        </p:spPr>
        <p:txBody>
          <a:bodyPr xmlns:a="http://schemas.openxmlformats.org/drawingml/2006/main"/>
          <a:lstStyle xmlns:a="http://schemas.openxmlformats.org/drawingml/2006/main"/>
          <a:p xmlns:a="http://schemas.openxmlformats.org/drawingml/2006/main">
            <a:endParaRPr/>
          </a:p>
        </p:txBody>
      </p:sp>
      <p:sp>
        <p:nvSpPr>
          <p:cNvPr id="16" name="tile accent">
            <a:extLst xmlns:a="http://schemas.openxmlformats.org/drawingml/2006/main">
              <a:ext uri="{FF2B5EF4-FFF2-40B4-BE49-F238E27FC236}">
                <a16:creationId xmlns:a16="http://schemas.microsoft.com/office/drawing/2014/main" id="{22D79B8C-F570-4F3C-A779-C78399FF1083}"/>
              </a:ext>
            </a:extLst>
          </p:cNvPr>
          <p:cNvSpPr>
            <a:spLocks xmlns:a="http://schemas.openxmlformats.org/drawingml/2006/main" noGrp="1"/>
          </p:cNvSpPr>
          <p:nvPr/>
        </p:nvSpPr>
        <p:spPr>
          <a:xfrm xmlns:a="http://schemas.openxmlformats.org/drawingml/2006/main">
            <a:off x="4041648" y="1188720"/>
            <a:ext cx="1060704" cy="54864"/>
          </a:xfrm>
          <a:prstGeom xmlns:a="http://schemas.openxmlformats.org/drawingml/2006/main" prst="rect">
            <a:avLst/>
          </a:prstGeom>
          <a:solidFill xmlns:a="http://schemas.openxmlformats.org/drawingml/2006/main">
            <a:srgbClr val="0B7A3B"/>
          </a:solidFill>
          <a:ln xmlns:a="http://schemas.openxmlformats.org/drawingml/2006/main" w="5080">
            <a:solidFill>
              <a:srgbClr val="D9DEDB"/>
            </a:solidFill>
            <a:prstDash val="solid"/>
          </a:ln>
        </p:spPr>
        <p:txBody>
          <a:bodyPr xmlns:a="http://schemas.openxmlformats.org/drawingml/2006/main"/>
          <a:lstStyle xmlns:a="http://schemas.openxmlformats.org/drawingml/2006/main"/>
          <a:p xmlns:a="http://schemas.openxmlformats.org/drawingml/2006/main">
            <a:endParaRPr/>
          </a:p>
        </p:txBody>
      </p:sp>
      <p:sp>
        <p:nvSpPr>
          <p:cNvPr id="17" name="Text 15">
            <a:extLst xmlns:a="http://schemas.openxmlformats.org/drawingml/2006/main">
              <a:ext uri="{FF2B5EF4-FFF2-40B4-BE49-F238E27FC236}">
                <a16:creationId xmlns:a16="http://schemas.microsoft.com/office/drawing/2014/main" id="{3D98A5ED-CF6D-4618-AC1E-8A4BC2782D99}"/>
              </a:ext>
            </a:extLst>
          </p:cNvPr>
          <p:cNvSpPr>
            <a:spLocks xmlns:a="http://schemas.openxmlformats.org/drawingml/2006/main" noGrp="1"/>
          </p:cNvSpPr>
          <p:nvPr/>
        </p:nvSpPr>
        <p:spPr>
          <a:xfrm xmlns:a="http://schemas.openxmlformats.org/drawingml/2006/main">
            <a:off x="4041648" y="1335024"/>
            <a:ext cx="1060704" cy="5029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050" b="1">
                <a:solidFill>
                  <a:srgbClr val="1E2229"/>
                </a:solidFill>
                <a:latin typeface="Arial"/>
                <a:ea typeface="Arial"/>
                <a:cs typeface="Arial"/>
              </a:rPr>
              <a:t>la responsabilità</a:t>
            </a:r>
            <a:endParaRPr sz="1500"/>
          </a:p>
        </p:txBody>
      </p:sp>
      <p:sp>
        <p:nvSpPr>
          <p:cNvPr id="18" name="Text 16">
            <a:extLst xmlns:a="http://schemas.openxmlformats.org/drawingml/2006/main">
              <a:ext uri="{FF2B5EF4-FFF2-40B4-BE49-F238E27FC236}">
                <a16:creationId xmlns:a16="http://schemas.microsoft.com/office/drawing/2014/main" id="{13C8FB13-9F48-43AE-868F-AD656BFF3398}"/>
              </a:ext>
            </a:extLst>
          </p:cNvPr>
          <p:cNvSpPr>
            <a:spLocks xmlns:a="http://schemas.openxmlformats.org/drawingml/2006/main" noGrp="1"/>
          </p:cNvSpPr>
          <p:nvPr/>
        </p:nvSpPr>
        <p:spPr>
          <a:xfrm xmlns:a="http://schemas.openxmlformats.org/drawingml/2006/main">
            <a:off x="4041648" y="1828800"/>
            <a:ext cx="1060704" cy="29260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788">
                <a:solidFill>
                  <a:srgbClr val="5B6570"/>
                </a:solidFill>
                <a:latin typeface="Arial"/>
                <a:ea typeface="Arial"/>
                <a:cs typeface="Arial"/>
              </a:rPr>
              <a:t>відповідальність</a:t>
            </a:r>
            <a:endParaRPr sz="1100"/>
          </a:p>
        </p:txBody>
      </p:sp>
      <p:sp>
        <p:nvSpPr>
          <p:cNvPr id="19" name="letter tile">
            <a:extLst xmlns:a="http://schemas.openxmlformats.org/drawingml/2006/main">
              <a:ext uri="{FF2B5EF4-FFF2-40B4-BE49-F238E27FC236}">
                <a16:creationId xmlns:a16="http://schemas.microsoft.com/office/drawing/2014/main" id="{11B6F7F8-A09E-40C5-942C-2C5A4DB623F5}"/>
              </a:ext>
            </a:extLst>
          </p:cNvPr>
          <p:cNvSpPr>
            <a:spLocks xmlns:a="http://schemas.openxmlformats.org/drawingml/2006/main" noGrp="1"/>
          </p:cNvSpPr>
          <p:nvPr/>
        </p:nvSpPr>
        <p:spPr>
          <a:xfrm xmlns:a="http://schemas.openxmlformats.org/drawingml/2006/main">
            <a:off x="5221224" y="1188720"/>
            <a:ext cx="1060704" cy="1024128"/>
          </a:xfrm>
          <a:prstGeom xmlns:a="http://schemas.openxmlformats.org/drawingml/2006/main" prst="rect">
            <a:avLst/>
          </a:prstGeom>
          <a:solidFill xmlns:a="http://schemas.openxmlformats.org/drawingml/2006/main">
            <a:srgbClr val="F4F6F5"/>
          </a:solidFill>
          <a:ln xmlns:a="http://schemas.openxmlformats.org/drawingml/2006/main" w="9525">
            <a:solidFill>
              <a:srgbClr val="D9DEDB"/>
            </a:solidFill>
            <a:prstDash val="solid"/>
          </a:ln>
        </p:spPr>
        <p:txBody>
          <a:bodyPr xmlns:a="http://schemas.openxmlformats.org/drawingml/2006/main"/>
          <a:lstStyle xmlns:a="http://schemas.openxmlformats.org/drawingml/2006/main"/>
          <a:p xmlns:a="http://schemas.openxmlformats.org/drawingml/2006/main">
            <a:endParaRPr/>
          </a:p>
        </p:txBody>
      </p:sp>
      <p:sp>
        <p:nvSpPr>
          <p:cNvPr id="20" name="tile accent">
            <a:extLst xmlns:a="http://schemas.openxmlformats.org/drawingml/2006/main">
              <a:ext uri="{FF2B5EF4-FFF2-40B4-BE49-F238E27FC236}">
                <a16:creationId xmlns:a16="http://schemas.microsoft.com/office/drawing/2014/main" id="{DA2F2F5B-9C16-4244-99C3-9EEEC1F08C40}"/>
              </a:ext>
            </a:extLst>
          </p:cNvPr>
          <p:cNvSpPr>
            <a:spLocks xmlns:a="http://schemas.openxmlformats.org/drawingml/2006/main" noGrp="1"/>
          </p:cNvSpPr>
          <p:nvPr/>
        </p:nvSpPr>
        <p:spPr>
          <a:xfrm xmlns:a="http://schemas.openxmlformats.org/drawingml/2006/main">
            <a:off x="5221224" y="1188720"/>
            <a:ext cx="1060704" cy="54864"/>
          </a:xfrm>
          <a:prstGeom xmlns:a="http://schemas.openxmlformats.org/drawingml/2006/main" prst="rect">
            <a:avLst/>
          </a:prstGeom>
          <a:solidFill xmlns:a="http://schemas.openxmlformats.org/drawingml/2006/main">
            <a:srgbClr val="0B7A3B"/>
          </a:solidFill>
          <a:ln xmlns:a="http://schemas.openxmlformats.org/drawingml/2006/main" w="5080">
            <a:solidFill>
              <a:srgbClr val="D9DEDB"/>
            </a:solidFill>
            <a:prstDash val="solid"/>
          </a:ln>
        </p:spPr>
        <p:txBody>
          <a:bodyPr xmlns:a="http://schemas.openxmlformats.org/drawingml/2006/main"/>
          <a:lstStyle xmlns:a="http://schemas.openxmlformats.org/drawingml/2006/main"/>
          <a:p xmlns:a="http://schemas.openxmlformats.org/drawingml/2006/main">
            <a:endParaRPr/>
          </a:p>
        </p:txBody>
      </p:sp>
      <p:sp>
        <p:nvSpPr>
          <p:cNvPr id="21" name="Text 19">
            <a:extLst xmlns:a="http://schemas.openxmlformats.org/drawingml/2006/main">
              <a:ext uri="{FF2B5EF4-FFF2-40B4-BE49-F238E27FC236}">
                <a16:creationId xmlns:a16="http://schemas.microsoft.com/office/drawing/2014/main" id="{C1E4060A-0863-4FCA-9468-095B2746774C}"/>
              </a:ext>
            </a:extLst>
          </p:cNvPr>
          <p:cNvSpPr>
            <a:spLocks xmlns:a="http://schemas.openxmlformats.org/drawingml/2006/main" noGrp="1"/>
          </p:cNvSpPr>
          <p:nvPr/>
        </p:nvSpPr>
        <p:spPr>
          <a:xfrm xmlns:a="http://schemas.openxmlformats.org/drawingml/2006/main">
            <a:off x="5221224" y="1335024"/>
            <a:ext cx="1060704" cy="5029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050" b="1">
                <a:solidFill>
                  <a:srgbClr val="1E2229"/>
                </a:solidFill>
                <a:latin typeface="Arial"/>
                <a:ea typeface="Arial"/>
                <a:cs typeface="Arial"/>
              </a:rPr>
              <a:t>l'imprevisto</a:t>
            </a:r>
            <a:endParaRPr sz="1500"/>
          </a:p>
        </p:txBody>
      </p:sp>
      <p:sp>
        <p:nvSpPr>
          <p:cNvPr id="22" name="Text 20">
            <a:extLst xmlns:a="http://schemas.openxmlformats.org/drawingml/2006/main">
              <a:ext uri="{FF2B5EF4-FFF2-40B4-BE49-F238E27FC236}">
                <a16:creationId xmlns:a16="http://schemas.microsoft.com/office/drawing/2014/main" id="{23BD6976-4286-4BB9-97BC-DE39DDCCC4F0}"/>
              </a:ext>
            </a:extLst>
          </p:cNvPr>
          <p:cNvSpPr>
            <a:spLocks xmlns:a="http://schemas.openxmlformats.org/drawingml/2006/main" noGrp="1"/>
          </p:cNvSpPr>
          <p:nvPr/>
        </p:nvSpPr>
        <p:spPr>
          <a:xfrm xmlns:a="http://schemas.openxmlformats.org/drawingml/2006/main">
            <a:off x="5221224" y="1828800"/>
            <a:ext cx="1060704" cy="29260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788">
                <a:solidFill>
                  <a:srgbClr val="5B6570"/>
                </a:solidFill>
                <a:latin typeface="Arial"/>
                <a:ea typeface="Arial"/>
                <a:cs typeface="Arial"/>
              </a:rPr>
              <a:t>непередбачене</a:t>
            </a:r>
            <a:endParaRPr sz="1100"/>
          </a:p>
        </p:txBody>
      </p:sp>
      <p:sp>
        <p:nvSpPr>
          <p:cNvPr id="23" name="letter tile">
            <a:extLst xmlns:a="http://schemas.openxmlformats.org/drawingml/2006/main">
              <a:ext uri="{FF2B5EF4-FFF2-40B4-BE49-F238E27FC236}">
                <a16:creationId xmlns:a16="http://schemas.microsoft.com/office/drawing/2014/main" id="{4B8D3D22-58E1-4C21-B46F-1E7F15A40833}"/>
              </a:ext>
            </a:extLst>
          </p:cNvPr>
          <p:cNvSpPr>
            <a:spLocks xmlns:a="http://schemas.openxmlformats.org/drawingml/2006/main" noGrp="1"/>
          </p:cNvSpPr>
          <p:nvPr/>
        </p:nvSpPr>
        <p:spPr>
          <a:xfrm xmlns:a="http://schemas.openxmlformats.org/drawingml/2006/main">
            <a:off x="6400800" y="1188720"/>
            <a:ext cx="1060704" cy="1024128"/>
          </a:xfrm>
          <a:prstGeom xmlns:a="http://schemas.openxmlformats.org/drawingml/2006/main" prst="rect">
            <a:avLst/>
          </a:prstGeom>
          <a:solidFill xmlns:a="http://schemas.openxmlformats.org/drawingml/2006/main">
            <a:srgbClr val="F4F6F5"/>
          </a:solidFill>
          <a:ln xmlns:a="http://schemas.openxmlformats.org/drawingml/2006/main" w="9525">
            <a:solidFill>
              <a:srgbClr val="D9DEDB"/>
            </a:solidFill>
            <a:prstDash val="solid"/>
          </a:ln>
        </p:spPr>
        <p:txBody>
          <a:bodyPr xmlns:a="http://schemas.openxmlformats.org/drawingml/2006/main"/>
          <a:lstStyle xmlns:a="http://schemas.openxmlformats.org/drawingml/2006/main"/>
          <a:p xmlns:a="http://schemas.openxmlformats.org/drawingml/2006/main">
            <a:endParaRPr/>
          </a:p>
        </p:txBody>
      </p:sp>
      <p:sp>
        <p:nvSpPr>
          <p:cNvPr id="24" name="tile accent">
            <a:extLst xmlns:a="http://schemas.openxmlformats.org/drawingml/2006/main">
              <a:ext uri="{FF2B5EF4-FFF2-40B4-BE49-F238E27FC236}">
                <a16:creationId xmlns:a16="http://schemas.microsoft.com/office/drawing/2014/main" id="{B9B1D262-11C3-4AA9-A28A-E432140FCBA0}"/>
              </a:ext>
            </a:extLst>
          </p:cNvPr>
          <p:cNvSpPr>
            <a:spLocks xmlns:a="http://schemas.openxmlformats.org/drawingml/2006/main" noGrp="1"/>
          </p:cNvSpPr>
          <p:nvPr/>
        </p:nvSpPr>
        <p:spPr>
          <a:xfrm xmlns:a="http://schemas.openxmlformats.org/drawingml/2006/main">
            <a:off x="6400800" y="1188720"/>
            <a:ext cx="1060704" cy="54864"/>
          </a:xfrm>
          <a:prstGeom xmlns:a="http://schemas.openxmlformats.org/drawingml/2006/main" prst="rect">
            <a:avLst/>
          </a:prstGeom>
          <a:solidFill xmlns:a="http://schemas.openxmlformats.org/drawingml/2006/main">
            <a:srgbClr val="0B7A3B"/>
          </a:solidFill>
          <a:ln xmlns:a="http://schemas.openxmlformats.org/drawingml/2006/main" w="5080">
            <a:solidFill>
              <a:srgbClr val="D9DEDB"/>
            </a:solidFill>
            <a:prstDash val="solid"/>
          </a:ln>
        </p:spPr>
        <p:txBody>
          <a:bodyPr xmlns:a="http://schemas.openxmlformats.org/drawingml/2006/main"/>
          <a:lstStyle xmlns:a="http://schemas.openxmlformats.org/drawingml/2006/main"/>
          <a:p xmlns:a="http://schemas.openxmlformats.org/drawingml/2006/main">
            <a:endParaRPr/>
          </a:p>
        </p:txBody>
      </p:sp>
      <p:sp>
        <p:nvSpPr>
          <p:cNvPr id="25" name="Text 23">
            <a:extLst xmlns:a="http://schemas.openxmlformats.org/drawingml/2006/main">
              <a:ext uri="{FF2B5EF4-FFF2-40B4-BE49-F238E27FC236}">
                <a16:creationId xmlns:a16="http://schemas.microsoft.com/office/drawing/2014/main" id="{701CC2F4-6C22-4EA7-9175-6FCF74D6BCE7}"/>
              </a:ext>
            </a:extLst>
          </p:cNvPr>
          <p:cNvSpPr>
            <a:spLocks xmlns:a="http://schemas.openxmlformats.org/drawingml/2006/main" noGrp="1"/>
          </p:cNvSpPr>
          <p:nvPr/>
        </p:nvSpPr>
        <p:spPr>
          <a:xfrm xmlns:a="http://schemas.openxmlformats.org/drawingml/2006/main">
            <a:off x="6400800" y="1335024"/>
            <a:ext cx="1060704" cy="5029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050" b="1">
                <a:solidFill>
                  <a:srgbClr val="1E2229"/>
                </a:solidFill>
                <a:latin typeface="Arial"/>
                <a:ea typeface="Arial"/>
                <a:cs typeface="Arial"/>
              </a:rPr>
              <a:t>il rimedio</a:t>
            </a:r>
            <a:endParaRPr sz="1500"/>
          </a:p>
        </p:txBody>
      </p:sp>
      <p:sp>
        <p:nvSpPr>
          <p:cNvPr id="26" name="Text 24">
            <a:extLst xmlns:a="http://schemas.openxmlformats.org/drawingml/2006/main">
              <a:ext uri="{FF2B5EF4-FFF2-40B4-BE49-F238E27FC236}">
                <a16:creationId xmlns:a16="http://schemas.microsoft.com/office/drawing/2014/main" id="{1A2D88B8-4E1B-45B0-AACD-D5A1AAAFD35F}"/>
              </a:ext>
            </a:extLst>
          </p:cNvPr>
          <p:cNvSpPr>
            <a:spLocks xmlns:a="http://schemas.openxmlformats.org/drawingml/2006/main" noGrp="1"/>
          </p:cNvSpPr>
          <p:nvPr/>
        </p:nvSpPr>
        <p:spPr>
          <a:xfrm xmlns:a="http://schemas.openxmlformats.org/drawingml/2006/main">
            <a:off x="6400800" y="1828800"/>
            <a:ext cx="1060704" cy="29260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788">
                <a:solidFill>
                  <a:srgbClr val="5B6570"/>
                </a:solidFill>
                <a:latin typeface="Arial"/>
                <a:ea typeface="Arial"/>
                <a:cs typeface="Arial"/>
              </a:rPr>
              <a:t>засіб виправлення</a:t>
            </a:r>
            <a:endParaRPr sz="1100"/>
          </a:p>
        </p:txBody>
      </p:sp>
      <p:sp>
        <p:nvSpPr>
          <p:cNvPr id="27" name="letter tile">
            <a:extLst xmlns:a="http://schemas.openxmlformats.org/drawingml/2006/main">
              <a:ext uri="{FF2B5EF4-FFF2-40B4-BE49-F238E27FC236}">
                <a16:creationId xmlns:a16="http://schemas.microsoft.com/office/drawing/2014/main" id="{C0F0672B-A726-4D79-8496-70D88EF47D0F}"/>
              </a:ext>
            </a:extLst>
          </p:cNvPr>
          <p:cNvSpPr>
            <a:spLocks xmlns:a="http://schemas.openxmlformats.org/drawingml/2006/main" noGrp="1"/>
          </p:cNvSpPr>
          <p:nvPr/>
        </p:nvSpPr>
        <p:spPr>
          <a:xfrm xmlns:a="http://schemas.openxmlformats.org/drawingml/2006/main">
            <a:off x="7580376" y="1188720"/>
            <a:ext cx="1060704" cy="1024128"/>
          </a:xfrm>
          <a:prstGeom xmlns:a="http://schemas.openxmlformats.org/drawingml/2006/main" prst="rect">
            <a:avLst/>
          </a:prstGeom>
          <a:solidFill xmlns:a="http://schemas.openxmlformats.org/drawingml/2006/main">
            <a:srgbClr val="F4F6F5"/>
          </a:solidFill>
          <a:ln xmlns:a="http://schemas.openxmlformats.org/drawingml/2006/main" w="9525">
            <a:solidFill>
              <a:srgbClr val="D9DEDB"/>
            </a:solidFill>
            <a:prstDash val="solid"/>
          </a:ln>
        </p:spPr>
        <p:txBody>
          <a:bodyPr xmlns:a="http://schemas.openxmlformats.org/drawingml/2006/main"/>
          <a:lstStyle xmlns:a="http://schemas.openxmlformats.org/drawingml/2006/main"/>
          <a:p xmlns:a="http://schemas.openxmlformats.org/drawingml/2006/main">
            <a:endParaRPr/>
          </a:p>
        </p:txBody>
      </p:sp>
      <p:sp>
        <p:nvSpPr>
          <p:cNvPr id="28" name="tile accent">
            <a:extLst xmlns:a="http://schemas.openxmlformats.org/drawingml/2006/main">
              <a:ext uri="{FF2B5EF4-FFF2-40B4-BE49-F238E27FC236}">
                <a16:creationId xmlns:a16="http://schemas.microsoft.com/office/drawing/2014/main" id="{632588AE-27D2-4E89-BBF0-FC20327142A7}"/>
              </a:ext>
            </a:extLst>
          </p:cNvPr>
          <p:cNvSpPr>
            <a:spLocks xmlns:a="http://schemas.openxmlformats.org/drawingml/2006/main" noGrp="1"/>
          </p:cNvSpPr>
          <p:nvPr/>
        </p:nvSpPr>
        <p:spPr>
          <a:xfrm xmlns:a="http://schemas.openxmlformats.org/drawingml/2006/main">
            <a:off x="7580376" y="1188720"/>
            <a:ext cx="1060704" cy="54864"/>
          </a:xfrm>
          <a:prstGeom xmlns:a="http://schemas.openxmlformats.org/drawingml/2006/main" prst="rect">
            <a:avLst/>
          </a:prstGeom>
          <a:solidFill xmlns:a="http://schemas.openxmlformats.org/drawingml/2006/main">
            <a:srgbClr val="0B7A3B"/>
          </a:solidFill>
          <a:ln xmlns:a="http://schemas.openxmlformats.org/drawingml/2006/main" w="5080">
            <a:solidFill>
              <a:srgbClr val="D9DEDB"/>
            </a:solidFill>
            <a:prstDash val="solid"/>
          </a:ln>
        </p:spPr>
        <p:txBody>
          <a:bodyPr xmlns:a="http://schemas.openxmlformats.org/drawingml/2006/main"/>
          <a:lstStyle xmlns:a="http://schemas.openxmlformats.org/drawingml/2006/main"/>
          <a:p xmlns:a="http://schemas.openxmlformats.org/drawingml/2006/main">
            <a:endParaRPr/>
          </a:p>
        </p:txBody>
      </p:sp>
      <p:sp>
        <p:nvSpPr>
          <p:cNvPr id="29" name="Text 27">
            <a:extLst xmlns:a="http://schemas.openxmlformats.org/drawingml/2006/main">
              <a:ext uri="{FF2B5EF4-FFF2-40B4-BE49-F238E27FC236}">
                <a16:creationId xmlns:a16="http://schemas.microsoft.com/office/drawing/2014/main" id="{CA0B1099-1F51-47A4-8B98-17E9FB9CD798}"/>
              </a:ext>
            </a:extLst>
          </p:cNvPr>
          <p:cNvSpPr>
            <a:spLocks xmlns:a="http://schemas.openxmlformats.org/drawingml/2006/main" noGrp="1"/>
          </p:cNvSpPr>
          <p:nvPr/>
        </p:nvSpPr>
        <p:spPr>
          <a:xfrm xmlns:a="http://schemas.openxmlformats.org/drawingml/2006/main">
            <a:off x="7580376" y="1335024"/>
            <a:ext cx="1060704" cy="5029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050" b="1">
                <a:solidFill>
                  <a:srgbClr val="1E2229"/>
                </a:solidFill>
                <a:latin typeface="Arial"/>
                <a:ea typeface="Arial"/>
                <a:cs typeface="Arial"/>
              </a:rPr>
              <a:t>l'esito alternativo</a:t>
            </a:r>
            <a:endParaRPr sz="1500"/>
          </a:p>
        </p:txBody>
      </p:sp>
      <p:sp>
        <p:nvSpPr>
          <p:cNvPr id="30" name="Text 28">
            <a:extLst xmlns:a="http://schemas.openxmlformats.org/drawingml/2006/main">
              <a:ext uri="{FF2B5EF4-FFF2-40B4-BE49-F238E27FC236}">
                <a16:creationId xmlns:a16="http://schemas.microsoft.com/office/drawing/2014/main" id="{B259EEAA-CD0F-476B-9ABB-DCB9BB38502B}"/>
              </a:ext>
            </a:extLst>
          </p:cNvPr>
          <p:cNvSpPr>
            <a:spLocks xmlns:a="http://schemas.openxmlformats.org/drawingml/2006/main" noGrp="1"/>
          </p:cNvSpPr>
          <p:nvPr/>
        </p:nvSpPr>
        <p:spPr>
          <a:xfrm xmlns:a="http://schemas.openxmlformats.org/drawingml/2006/main">
            <a:off x="7580376" y="1828800"/>
            <a:ext cx="1060704" cy="29260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788">
                <a:solidFill>
                  <a:srgbClr val="5B6570"/>
                </a:solidFill>
                <a:latin typeface="Arial"/>
                <a:ea typeface="Arial"/>
                <a:cs typeface="Arial"/>
              </a:rPr>
              <a:t>альтернативний результат</a:t>
            </a:r>
            <a:endParaRPr sz="1100"/>
          </a:p>
        </p:txBody>
      </p:sp>
      <p:sp>
        <p:nvSpPr>
          <p:cNvPr id="31" name="letter tile">
            <a:extLst xmlns:a="http://schemas.openxmlformats.org/drawingml/2006/main">
              <a:ext uri="{FF2B5EF4-FFF2-40B4-BE49-F238E27FC236}">
                <a16:creationId xmlns:a16="http://schemas.microsoft.com/office/drawing/2014/main" id="{5F71939A-69CF-4EAB-9BC5-0394BFBC08C3}"/>
              </a:ext>
            </a:extLst>
          </p:cNvPr>
          <p:cNvSpPr>
            <a:spLocks xmlns:a="http://schemas.openxmlformats.org/drawingml/2006/main" noGrp="1"/>
          </p:cNvSpPr>
          <p:nvPr/>
        </p:nvSpPr>
        <p:spPr>
          <a:xfrm xmlns:a="http://schemas.openxmlformats.org/drawingml/2006/main">
            <a:off x="502920" y="2359152"/>
            <a:ext cx="1060704" cy="1024128"/>
          </a:xfrm>
          <a:prstGeom xmlns:a="http://schemas.openxmlformats.org/drawingml/2006/main" prst="rect">
            <a:avLst/>
          </a:prstGeom>
          <a:solidFill xmlns:a="http://schemas.openxmlformats.org/drawingml/2006/main">
            <a:srgbClr val="F4F6F5"/>
          </a:solidFill>
          <a:ln xmlns:a="http://schemas.openxmlformats.org/drawingml/2006/main" w="9525">
            <a:solidFill>
              <a:srgbClr val="D9DEDB"/>
            </a:solidFill>
            <a:prstDash val="solid"/>
          </a:ln>
        </p:spPr>
        <p:txBody>
          <a:bodyPr xmlns:a="http://schemas.openxmlformats.org/drawingml/2006/main"/>
          <a:lstStyle xmlns:a="http://schemas.openxmlformats.org/drawingml/2006/main"/>
          <a:p xmlns:a="http://schemas.openxmlformats.org/drawingml/2006/main">
            <a:endParaRPr/>
          </a:p>
        </p:txBody>
      </p:sp>
      <p:sp>
        <p:nvSpPr>
          <p:cNvPr id="32" name="tile accent">
            <a:extLst xmlns:a="http://schemas.openxmlformats.org/drawingml/2006/main">
              <a:ext uri="{FF2B5EF4-FFF2-40B4-BE49-F238E27FC236}">
                <a16:creationId xmlns:a16="http://schemas.microsoft.com/office/drawing/2014/main" id="{F8E665C0-8EF9-4C28-9467-D64373BF3421}"/>
              </a:ext>
            </a:extLst>
          </p:cNvPr>
          <p:cNvSpPr>
            <a:spLocks xmlns:a="http://schemas.openxmlformats.org/drawingml/2006/main" noGrp="1"/>
          </p:cNvSpPr>
          <p:nvPr/>
        </p:nvSpPr>
        <p:spPr>
          <a:xfrm xmlns:a="http://schemas.openxmlformats.org/drawingml/2006/main">
            <a:off x="502920" y="2359152"/>
            <a:ext cx="1060704" cy="54864"/>
          </a:xfrm>
          <a:prstGeom xmlns:a="http://schemas.openxmlformats.org/drawingml/2006/main" prst="rect">
            <a:avLst/>
          </a:prstGeom>
          <a:solidFill xmlns:a="http://schemas.openxmlformats.org/drawingml/2006/main">
            <a:srgbClr val="FFFFFF"/>
          </a:solidFill>
          <a:ln xmlns:a="http://schemas.openxmlformats.org/drawingml/2006/main" w="5080">
            <a:solidFill>
              <a:srgbClr val="D9DEDB"/>
            </a:solidFill>
            <a:prstDash val="solid"/>
          </a:ln>
        </p:spPr>
        <p:txBody>
          <a:bodyPr xmlns:a="http://schemas.openxmlformats.org/drawingml/2006/main"/>
          <a:lstStyle xmlns:a="http://schemas.openxmlformats.org/drawingml/2006/main"/>
          <a:p xmlns:a="http://schemas.openxmlformats.org/drawingml/2006/main">
            <a:endParaRPr/>
          </a:p>
        </p:txBody>
      </p:sp>
      <p:sp>
        <p:nvSpPr>
          <p:cNvPr id="33" name="Text 31">
            <a:extLst xmlns:a="http://schemas.openxmlformats.org/drawingml/2006/main">
              <a:ext uri="{FF2B5EF4-FFF2-40B4-BE49-F238E27FC236}">
                <a16:creationId xmlns:a16="http://schemas.microsoft.com/office/drawing/2014/main" id="{B16BD432-A022-4103-B334-07CB5010509D}"/>
              </a:ext>
            </a:extLst>
          </p:cNvPr>
          <p:cNvSpPr>
            <a:spLocks xmlns:a="http://schemas.openxmlformats.org/drawingml/2006/main" noGrp="1"/>
          </p:cNvSpPr>
          <p:nvPr/>
        </p:nvSpPr>
        <p:spPr>
          <a:xfrm xmlns:a="http://schemas.openxmlformats.org/drawingml/2006/main">
            <a:off x="502920" y="2505456"/>
            <a:ext cx="1060704" cy="5029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050" b="1">
                <a:solidFill>
                  <a:srgbClr val="1E2229"/>
                </a:solidFill>
                <a:latin typeface="Arial"/>
                <a:ea typeface="Arial"/>
                <a:cs typeface="Arial"/>
              </a:rPr>
              <a:t>la prevenzione</a:t>
            </a:r>
            <a:endParaRPr sz="1500"/>
          </a:p>
        </p:txBody>
      </p:sp>
      <p:sp>
        <p:nvSpPr>
          <p:cNvPr id="34" name="Text 32">
            <a:extLst xmlns:a="http://schemas.openxmlformats.org/drawingml/2006/main">
              <a:ext uri="{FF2B5EF4-FFF2-40B4-BE49-F238E27FC236}">
                <a16:creationId xmlns:a16="http://schemas.microsoft.com/office/drawing/2014/main" id="{EC8F5DD6-07FB-4E13-A831-6071D6EC4543}"/>
              </a:ext>
            </a:extLst>
          </p:cNvPr>
          <p:cNvSpPr>
            <a:spLocks xmlns:a="http://schemas.openxmlformats.org/drawingml/2006/main" noGrp="1"/>
          </p:cNvSpPr>
          <p:nvPr/>
        </p:nvSpPr>
        <p:spPr>
          <a:xfrm xmlns:a="http://schemas.openxmlformats.org/drawingml/2006/main">
            <a:off x="502920" y="2999232"/>
            <a:ext cx="1060704" cy="29260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788">
                <a:solidFill>
                  <a:srgbClr val="5B6570"/>
                </a:solidFill>
                <a:latin typeface="Arial"/>
                <a:ea typeface="Arial"/>
                <a:cs typeface="Arial"/>
              </a:rPr>
              <a:t>запобігання</a:t>
            </a:r>
            <a:endParaRPr sz="1100"/>
          </a:p>
        </p:txBody>
      </p:sp>
      <p:sp>
        <p:nvSpPr>
          <p:cNvPr id="35" name="letter tile">
            <a:extLst xmlns:a="http://schemas.openxmlformats.org/drawingml/2006/main">
              <a:ext uri="{FF2B5EF4-FFF2-40B4-BE49-F238E27FC236}">
                <a16:creationId xmlns:a16="http://schemas.microsoft.com/office/drawing/2014/main" id="{DFA0898C-0555-4264-9210-3B0C1FE726F9}"/>
              </a:ext>
            </a:extLst>
          </p:cNvPr>
          <p:cNvSpPr>
            <a:spLocks xmlns:a="http://schemas.openxmlformats.org/drawingml/2006/main" noGrp="1"/>
          </p:cNvSpPr>
          <p:nvPr/>
        </p:nvSpPr>
        <p:spPr>
          <a:xfrm xmlns:a="http://schemas.openxmlformats.org/drawingml/2006/main">
            <a:off x="1682496" y="2359152"/>
            <a:ext cx="1060704" cy="1024128"/>
          </a:xfrm>
          <a:prstGeom xmlns:a="http://schemas.openxmlformats.org/drawingml/2006/main" prst="rect">
            <a:avLst/>
          </a:prstGeom>
          <a:solidFill xmlns:a="http://schemas.openxmlformats.org/drawingml/2006/main">
            <a:srgbClr val="F4F6F5"/>
          </a:solidFill>
          <a:ln xmlns:a="http://schemas.openxmlformats.org/drawingml/2006/main" w="9525">
            <a:solidFill>
              <a:srgbClr val="D9DEDB"/>
            </a:solidFill>
            <a:prstDash val="solid"/>
          </a:ln>
        </p:spPr>
        <p:txBody>
          <a:bodyPr xmlns:a="http://schemas.openxmlformats.org/drawingml/2006/main"/>
          <a:lstStyle xmlns:a="http://schemas.openxmlformats.org/drawingml/2006/main"/>
          <a:p xmlns:a="http://schemas.openxmlformats.org/drawingml/2006/main">
            <a:endParaRPr/>
          </a:p>
        </p:txBody>
      </p:sp>
      <p:sp>
        <p:nvSpPr>
          <p:cNvPr id="36" name="tile accent">
            <a:extLst xmlns:a="http://schemas.openxmlformats.org/drawingml/2006/main">
              <a:ext uri="{FF2B5EF4-FFF2-40B4-BE49-F238E27FC236}">
                <a16:creationId xmlns:a16="http://schemas.microsoft.com/office/drawing/2014/main" id="{EB0BF0B4-4561-4D43-84CC-A0B8765A5A91}"/>
              </a:ext>
            </a:extLst>
          </p:cNvPr>
          <p:cNvSpPr>
            <a:spLocks xmlns:a="http://schemas.openxmlformats.org/drawingml/2006/main" noGrp="1"/>
          </p:cNvSpPr>
          <p:nvPr/>
        </p:nvSpPr>
        <p:spPr>
          <a:xfrm xmlns:a="http://schemas.openxmlformats.org/drawingml/2006/main">
            <a:off x="1682496" y="2359152"/>
            <a:ext cx="1060704" cy="54864"/>
          </a:xfrm>
          <a:prstGeom xmlns:a="http://schemas.openxmlformats.org/drawingml/2006/main" prst="rect">
            <a:avLst/>
          </a:prstGeom>
          <a:solidFill xmlns:a="http://schemas.openxmlformats.org/drawingml/2006/main">
            <a:srgbClr val="FFFFFF"/>
          </a:solidFill>
          <a:ln xmlns:a="http://schemas.openxmlformats.org/drawingml/2006/main" w="5080">
            <a:solidFill>
              <a:srgbClr val="D9DEDB"/>
            </a:solidFill>
            <a:prstDash val="solid"/>
          </a:ln>
        </p:spPr>
        <p:txBody>
          <a:bodyPr xmlns:a="http://schemas.openxmlformats.org/drawingml/2006/main"/>
          <a:lstStyle xmlns:a="http://schemas.openxmlformats.org/drawingml/2006/main"/>
          <a:p xmlns:a="http://schemas.openxmlformats.org/drawingml/2006/main">
            <a:endParaRPr/>
          </a:p>
        </p:txBody>
      </p:sp>
      <p:sp>
        <p:nvSpPr>
          <p:cNvPr id="37" name="Text 35">
            <a:extLst xmlns:a="http://schemas.openxmlformats.org/drawingml/2006/main">
              <a:ext uri="{FF2B5EF4-FFF2-40B4-BE49-F238E27FC236}">
                <a16:creationId xmlns:a16="http://schemas.microsoft.com/office/drawing/2014/main" id="{EF0C4ECF-A153-4546-8CF0-7FC1D93BE464}"/>
              </a:ext>
            </a:extLst>
          </p:cNvPr>
          <p:cNvSpPr>
            <a:spLocks xmlns:a="http://schemas.openxmlformats.org/drawingml/2006/main" noGrp="1"/>
          </p:cNvSpPr>
          <p:nvPr/>
        </p:nvSpPr>
        <p:spPr>
          <a:xfrm xmlns:a="http://schemas.openxmlformats.org/drawingml/2006/main">
            <a:off x="1682496" y="2505456"/>
            <a:ext cx="1060704" cy="5029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050" b="1">
                <a:solidFill>
                  <a:srgbClr val="1E2229"/>
                </a:solidFill>
                <a:latin typeface="Arial"/>
                <a:ea typeface="Arial"/>
                <a:cs typeface="Arial"/>
              </a:rPr>
              <a:t>la causalità</a:t>
            </a:r>
            <a:endParaRPr sz="1500"/>
          </a:p>
        </p:txBody>
      </p:sp>
      <p:sp>
        <p:nvSpPr>
          <p:cNvPr id="38" name="Text 36">
            <a:extLst xmlns:a="http://schemas.openxmlformats.org/drawingml/2006/main">
              <a:ext uri="{FF2B5EF4-FFF2-40B4-BE49-F238E27FC236}">
                <a16:creationId xmlns:a16="http://schemas.microsoft.com/office/drawing/2014/main" id="{4F4786D7-B235-49C1-B5E8-49F4F350DB88}"/>
              </a:ext>
            </a:extLst>
          </p:cNvPr>
          <p:cNvSpPr>
            <a:spLocks xmlns:a="http://schemas.openxmlformats.org/drawingml/2006/main" noGrp="1"/>
          </p:cNvSpPr>
          <p:nvPr/>
        </p:nvSpPr>
        <p:spPr>
          <a:xfrm xmlns:a="http://schemas.openxmlformats.org/drawingml/2006/main">
            <a:off x="1682496" y="2999232"/>
            <a:ext cx="1060704" cy="29260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788">
                <a:solidFill>
                  <a:srgbClr val="5B6570"/>
                </a:solidFill>
                <a:latin typeface="Arial"/>
                <a:ea typeface="Arial"/>
                <a:cs typeface="Arial"/>
              </a:rPr>
              <a:t>причинність</a:t>
            </a:r>
            <a:endParaRPr sz="1100"/>
          </a:p>
        </p:txBody>
      </p:sp>
      <p:sp>
        <p:nvSpPr>
          <p:cNvPr id="39" name="letter tile">
            <a:extLst xmlns:a="http://schemas.openxmlformats.org/drawingml/2006/main">
              <a:ext uri="{FF2B5EF4-FFF2-40B4-BE49-F238E27FC236}">
                <a16:creationId xmlns:a16="http://schemas.microsoft.com/office/drawing/2014/main" id="{8CFF14CA-0800-4CC1-95ED-BECF62B34FA3}"/>
              </a:ext>
            </a:extLst>
          </p:cNvPr>
          <p:cNvSpPr>
            <a:spLocks xmlns:a="http://schemas.openxmlformats.org/drawingml/2006/main" noGrp="1"/>
          </p:cNvSpPr>
          <p:nvPr/>
        </p:nvSpPr>
        <p:spPr>
          <a:xfrm xmlns:a="http://schemas.openxmlformats.org/drawingml/2006/main">
            <a:off x="2862072" y="2359152"/>
            <a:ext cx="1060704" cy="1024128"/>
          </a:xfrm>
          <a:prstGeom xmlns:a="http://schemas.openxmlformats.org/drawingml/2006/main" prst="rect">
            <a:avLst/>
          </a:prstGeom>
          <a:solidFill xmlns:a="http://schemas.openxmlformats.org/drawingml/2006/main">
            <a:srgbClr val="F4F6F5"/>
          </a:solidFill>
          <a:ln xmlns:a="http://schemas.openxmlformats.org/drawingml/2006/main" w="9525">
            <a:solidFill>
              <a:srgbClr val="D9DEDB"/>
            </a:solidFill>
            <a:prstDash val="solid"/>
          </a:ln>
        </p:spPr>
        <p:txBody>
          <a:bodyPr xmlns:a="http://schemas.openxmlformats.org/drawingml/2006/main"/>
          <a:lstStyle xmlns:a="http://schemas.openxmlformats.org/drawingml/2006/main"/>
          <a:p xmlns:a="http://schemas.openxmlformats.org/drawingml/2006/main">
            <a:endParaRPr/>
          </a:p>
        </p:txBody>
      </p:sp>
      <p:sp>
        <p:nvSpPr>
          <p:cNvPr id="40" name="tile accent">
            <a:extLst xmlns:a="http://schemas.openxmlformats.org/drawingml/2006/main">
              <a:ext uri="{FF2B5EF4-FFF2-40B4-BE49-F238E27FC236}">
                <a16:creationId xmlns:a16="http://schemas.microsoft.com/office/drawing/2014/main" id="{570B47C1-0695-4064-A2C9-8F718632857D}"/>
              </a:ext>
            </a:extLst>
          </p:cNvPr>
          <p:cNvSpPr>
            <a:spLocks xmlns:a="http://schemas.openxmlformats.org/drawingml/2006/main" noGrp="1"/>
          </p:cNvSpPr>
          <p:nvPr/>
        </p:nvSpPr>
        <p:spPr>
          <a:xfrm xmlns:a="http://schemas.openxmlformats.org/drawingml/2006/main">
            <a:off x="2862072" y="2359152"/>
            <a:ext cx="1060704" cy="54864"/>
          </a:xfrm>
          <a:prstGeom xmlns:a="http://schemas.openxmlformats.org/drawingml/2006/main" prst="rect">
            <a:avLst/>
          </a:prstGeom>
          <a:solidFill xmlns:a="http://schemas.openxmlformats.org/drawingml/2006/main">
            <a:srgbClr val="FFFFFF"/>
          </a:solidFill>
          <a:ln xmlns:a="http://schemas.openxmlformats.org/drawingml/2006/main" w="5080">
            <a:solidFill>
              <a:srgbClr val="D9DEDB"/>
            </a:solidFill>
            <a:prstDash val="solid"/>
          </a:ln>
        </p:spPr>
        <p:txBody>
          <a:bodyPr xmlns:a="http://schemas.openxmlformats.org/drawingml/2006/main"/>
          <a:lstStyle xmlns:a="http://schemas.openxmlformats.org/drawingml/2006/main"/>
          <a:p xmlns:a="http://schemas.openxmlformats.org/drawingml/2006/main">
            <a:endParaRPr/>
          </a:p>
        </p:txBody>
      </p:sp>
      <p:sp>
        <p:nvSpPr>
          <p:cNvPr id="41" name="Text 39">
            <a:extLst xmlns:a="http://schemas.openxmlformats.org/drawingml/2006/main">
              <a:ext uri="{FF2B5EF4-FFF2-40B4-BE49-F238E27FC236}">
                <a16:creationId xmlns:a16="http://schemas.microsoft.com/office/drawing/2014/main" id="{9649621A-4475-4A25-B0FE-DB721757B7E7}"/>
              </a:ext>
            </a:extLst>
          </p:cNvPr>
          <p:cNvSpPr>
            <a:spLocks xmlns:a="http://schemas.openxmlformats.org/drawingml/2006/main" noGrp="1"/>
          </p:cNvSpPr>
          <p:nvPr/>
        </p:nvSpPr>
        <p:spPr>
          <a:xfrm xmlns:a="http://schemas.openxmlformats.org/drawingml/2006/main">
            <a:off x="2862072" y="2505456"/>
            <a:ext cx="1060704" cy="5029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050" b="1">
                <a:solidFill>
                  <a:srgbClr val="1E2229"/>
                </a:solidFill>
                <a:latin typeface="Arial"/>
                <a:ea typeface="Arial"/>
                <a:cs typeface="Arial"/>
              </a:rPr>
              <a:t>il margine d'errore</a:t>
            </a:r>
            <a:endParaRPr sz="1500"/>
          </a:p>
        </p:txBody>
      </p:sp>
      <p:sp>
        <p:nvSpPr>
          <p:cNvPr id="42" name="Text 40">
            <a:extLst xmlns:a="http://schemas.openxmlformats.org/drawingml/2006/main">
              <a:ext uri="{FF2B5EF4-FFF2-40B4-BE49-F238E27FC236}">
                <a16:creationId xmlns:a16="http://schemas.microsoft.com/office/drawing/2014/main" id="{F5228B72-0A2E-450C-BC41-B12567D1C5AC}"/>
              </a:ext>
            </a:extLst>
          </p:cNvPr>
          <p:cNvSpPr>
            <a:spLocks xmlns:a="http://schemas.openxmlformats.org/drawingml/2006/main" noGrp="1"/>
          </p:cNvSpPr>
          <p:nvPr/>
        </p:nvSpPr>
        <p:spPr>
          <a:xfrm xmlns:a="http://schemas.openxmlformats.org/drawingml/2006/main">
            <a:off x="2862072" y="2999232"/>
            <a:ext cx="1060704" cy="29260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788">
                <a:solidFill>
                  <a:srgbClr val="5B6570"/>
                </a:solidFill>
                <a:latin typeface="Arial"/>
                <a:ea typeface="Arial"/>
                <a:cs typeface="Arial"/>
              </a:rPr>
              <a:t>межа похибки</a:t>
            </a:r>
            <a:endParaRPr sz="1100"/>
          </a:p>
        </p:txBody>
      </p:sp>
      <p:sp>
        <p:nvSpPr>
          <p:cNvPr id="43" name="letter tile">
            <a:extLst xmlns:a="http://schemas.openxmlformats.org/drawingml/2006/main">
              <a:ext uri="{FF2B5EF4-FFF2-40B4-BE49-F238E27FC236}">
                <a16:creationId xmlns:a16="http://schemas.microsoft.com/office/drawing/2014/main" id="{82005BC5-6711-4E38-945D-CF7636139568}"/>
              </a:ext>
            </a:extLst>
          </p:cNvPr>
          <p:cNvSpPr>
            <a:spLocks xmlns:a="http://schemas.openxmlformats.org/drawingml/2006/main" noGrp="1"/>
          </p:cNvSpPr>
          <p:nvPr/>
        </p:nvSpPr>
        <p:spPr>
          <a:xfrm xmlns:a="http://schemas.openxmlformats.org/drawingml/2006/main">
            <a:off x="4041648" y="2359152"/>
            <a:ext cx="1060704" cy="1024128"/>
          </a:xfrm>
          <a:prstGeom xmlns:a="http://schemas.openxmlformats.org/drawingml/2006/main" prst="rect">
            <a:avLst/>
          </a:prstGeom>
          <a:solidFill xmlns:a="http://schemas.openxmlformats.org/drawingml/2006/main">
            <a:srgbClr val="F4F6F5"/>
          </a:solidFill>
          <a:ln xmlns:a="http://schemas.openxmlformats.org/drawingml/2006/main" w="9525">
            <a:solidFill>
              <a:srgbClr val="D9DEDB"/>
            </a:solidFill>
            <a:prstDash val="solid"/>
          </a:ln>
        </p:spPr>
        <p:txBody>
          <a:bodyPr xmlns:a="http://schemas.openxmlformats.org/drawingml/2006/main"/>
          <a:lstStyle xmlns:a="http://schemas.openxmlformats.org/drawingml/2006/main"/>
          <a:p xmlns:a="http://schemas.openxmlformats.org/drawingml/2006/main">
            <a:endParaRPr/>
          </a:p>
        </p:txBody>
      </p:sp>
      <p:sp>
        <p:nvSpPr>
          <p:cNvPr id="44" name="tile accent">
            <a:extLst xmlns:a="http://schemas.openxmlformats.org/drawingml/2006/main">
              <a:ext uri="{FF2B5EF4-FFF2-40B4-BE49-F238E27FC236}">
                <a16:creationId xmlns:a16="http://schemas.microsoft.com/office/drawing/2014/main" id="{B03BD517-45D7-49A0-9E2F-22B28D75CC87}"/>
              </a:ext>
            </a:extLst>
          </p:cNvPr>
          <p:cNvSpPr>
            <a:spLocks xmlns:a="http://schemas.openxmlformats.org/drawingml/2006/main" noGrp="1"/>
          </p:cNvSpPr>
          <p:nvPr/>
        </p:nvSpPr>
        <p:spPr>
          <a:xfrm xmlns:a="http://schemas.openxmlformats.org/drawingml/2006/main">
            <a:off x="4041648" y="2359152"/>
            <a:ext cx="1060704" cy="54864"/>
          </a:xfrm>
          <a:prstGeom xmlns:a="http://schemas.openxmlformats.org/drawingml/2006/main" prst="rect">
            <a:avLst/>
          </a:prstGeom>
          <a:solidFill xmlns:a="http://schemas.openxmlformats.org/drawingml/2006/main">
            <a:srgbClr val="FFFFFF"/>
          </a:solidFill>
          <a:ln xmlns:a="http://schemas.openxmlformats.org/drawingml/2006/main" w="5080">
            <a:solidFill>
              <a:srgbClr val="D9DEDB"/>
            </a:solidFill>
            <a:prstDash val="solid"/>
          </a:ln>
        </p:spPr>
        <p:txBody>
          <a:bodyPr xmlns:a="http://schemas.openxmlformats.org/drawingml/2006/main"/>
          <a:lstStyle xmlns:a="http://schemas.openxmlformats.org/drawingml/2006/main"/>
          <a:p xmlns:a="http://schemas.openxmlformats.org/drawingml/2006/main">
            <a:endParaRPr/>
          </a:p>
        </p:txBody>
      </p:sp>
      <p:sp>
        <p:nvSpPr>
          <p:cNvPr id="45" name="Text 43">
            <a:extLst xmlns:a="http://schemas.openxmlformats.org/drawingml/2006/main">
              <a:ext uri="{FF2B5EF4-FFF2-40B4-BE49-F238E27FC236}">
                <a16:creationId xmlns:a16="http://schemas.microsoft.com/office/drawing/2014/main" id="{179A7E82-7F99-4B81-9725-76BBDD65CE25}"/>
              </a:ext>
            </a:extLst>
          </p:cNvPr>
          <p:cNvSpPr>
            <a:spLocks xmlns:a="http://schemas.openxmlformats.org/drawingml/2006/main" noGrp="1"/>
          </p:cNvSpPr>
          <p:nvPr/>
        </p:nvSpPr>
        <p:spPr>
          <a:xfrm xmlns:a="http://schemas.openxmlformats.org/drawingml/2006/main">
            <a:off x="4041648" y="2505456"/>
            <a:ext cx="1060704" cy="5029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050" b="1">
                <a:solidFill>
                  <a:srgbClr val="1E2229"/>
                </a:solidFill>
                <a:latin typeface="Arial"/>
                <a:ea typeface="Arial"/>
                <a:cs typeface="Arial"/>
              </a:rPr>
              <a:t>prevedere</a:t>
            </a:r>
            <a:endParaRPr sz="1500"/>
          </a:p>
        </p:txBody>
      </p:sp>
      <p:sp>
        <p:nvSpPr>
          <p:cNvPr id="46" name="Text 44">
            <a:extLst xmlns:a="http://schemas.openxmlformats.org/drawingml/2006/main">
              <a:ext uri="{FF2B5EF4-FFF2-40B4-BE49-F238E27FC236}">
                <a16:creationId xmlns:a16="http://schemas.microsoft.com/office/drawing/2014/main" id="{DB26C177-DA3D-4B49-8A39-0D9A670861E0}"/>
              </a:ext>
            </a:extLst>
          </p:cNvPr>
          <p:cNvSpPr>
            <a:spLocks xmlns:a="http://schemas.openxmlformats.org/drawingml/2006/main" noGrp="1"/>
          </p:cNvSpPr>
          <p:nvPr/>
        </p:nvSpPr>
        <p:spPr>
          <a:xfrm xmlns:a="http://schemas.openxmlformats.org/drawingml/2006/main">
            <a:off x="4041648" y="2999232"/>
            <a:ext cx="1060704" cy="29260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788">
                <a:solidFill>
                  <a:srgbClr val="5B6570"/>
                </a:solidFill>
                <a:latin typeface="Arial"/>
                <a:ea typeface="Arial"/>
                <a:cs typeface="Arial"/>
              </a:rPr>
              <a:t>передбачати</a:t>
            </a:r>
            <a:endParaRPr sz="1100"/>
          </a:p>
        </p:txBody>
      </p:sp>
      <p:sp>
        <p:nvSpPr>
          <p:cNvPr id="47" name="letter tile">
            <a:extLst xmlns:a="http://schemas.openxmlformats.org/drawingml/2006/main">
              <a:ext uri="{FF2B5EF4-FFF2-40B4-BE49-F238E27FC236}">
                <a16:creationId xmlns:a16="http://schemas.microsoft.com/office/drawing/2014/main" id="{A7769A34-3654-411B-ABA2-8A962C47FB1C}"/>
              </a:ext>
            </a:extLst>
          </p:cNvPr>
          <p:cNvSpPr>
            <a:spLocks xmlns:a="http://schemas.openxmlformats.org/drawingml/2006/main" noGrp="1"/>
          </p:cNvSpPr>
          <p:nvPr/>
        </p:nvSpPr>
        <p:spPr>
          <a:xfrm xmlns:a="http://schemas.openxmlformats.org/drawingml/2006/main">
            <a:off x="5221224" y="2359152"/>
            <a:ext cx="1060704" cy="1024128"/>
          </a:xfrm>
          <a:prstGeom xmlns:a="http://schemas.openxmlformats.org/drawingml/2006/main" prst="rect">
            <a:avLst/>
          </a:prstGeom>
          <a:solidFill xmlns:a="http://schemas.openxmlformats.org/drawingml/2006/main">
            <a:srgbClr val="F4F6F5"/>
          </a:solidFill>
          <a:ln xmlns:a="http://schemas.openxmlformats.org/drawingml/2006/main" w="9525">
            <a:solidFill>
              <a:srgbClr val="D9DEDB"/>
            </a:solidFill>
            <a:prstDash val="solid"/>
          </a:ln>
        </p:spPr>
        <p:txBody>
          <a:bodyPr xmlns:a="http://schemas.openxmlformats.org/drawingml/2006/main"/>
          <a:lstStyle xmlns:a="http://schemas.openxmlformats.org/drawingml/2006/main"/>
          <a:p xmlns:a="http://schemas.openxmlformats.org/drawingml/2006/main">
            <a:endParaRPr/>
          </a:p>
        </p:txBody>
      </p:sp>
      <p:sp>
        <p:nvSpPr>
          <p:cNvPr id="48" name="tile accent">
            <a:extLst xmlns:a="http://schemas.openxmlformats.org/drawingml/2006/main">
              <a:ext uri="{FF2B5EF4-FFF2-40B4-BE49-F238E27FC236}">
                <a16:creationId xmlns:a16="http://schemas.microsoft.com/office/drawing/2014/main" id="{7B6EEF9F-E7EA-4A11-8CAA-99A31275B138}"/>
              </a:ext>
            </a:extLst>
          </p:cNvPr>
          <p:cNvSpPr>
            <a:spLocks xmlns:a="http://schemas.openxmlformats.org/drawingml/2006/main" noGrp="1"/>
          </p:cNvSpPr>
          <p:nvPr/>
        </p:nvSpPr>
        <p:spPr>
          <a:xfrm xmlns:a="http://schemas.openxmlformats.org/drawingml/2006/main">
            <a:off x="5221224" y="2359152"/>
            <a:ext cx="1060704" cy="54864"/>
          </a:xfrm>
          <a:prstGeom xmlns:a="http://schemas.openxmlformats.org/drawingml/2006/main" prst="rect">
            <a:avLst/>
          </a:prstGeom>
          <a:solidFill xmlns:a="http://schemas.openxmlformats.org/drawingml/2006/main">
            <a:srgbClr val="FFFFFF"/>
          </a:solidFill>
          <a:ln xmlns:a="http://schemas.openxmlformats.org/drawingml/2006/main" w="5080">
            <a:solidFill>
              <a:srgbClr val="D9DEDB"/>
            </a:solidFill>
            <a:prstDash val="solid"/>
          </a:ln>
        </p:spPr>
        <p:txBody>
          <a:bodyPr xmlns:a="http://schemas.openxmlformats.org/drawingml/2006/main"/>
          <a:lstStyle xmlns:a="http://schemas.openxmlformats.org/drawingml/2006/main"/>
          <a:p xmlns:a="http://schemas.openxmlformats.org/drawingml/2006/main">
            <a:endParaRPr/>
          </a:p>
        </p:txBody>
      </p:sp>
      <p:sp>
        <p:nvSpPr>
          <p:cNvPr id="49" name="Text 47">
            <a:extLst xmlns:a="http://schemas.openxmlformats.org/drawingml/2006/main">
              <a:ext uri="{FF2B5EF4-FFF2-40B4-BE49-F238E27FC236}">
                <a16:creationId xmlns:a16="http://schemas.microsoft.com/office/drawing/2014/main" id="{7EA53A33-3C18-47C6-A44C-A07C63FDCCC1}"/>
              </a:ext>
            </a:extLst>
          </p:cNvPr>
          <p:cNvSpPr>
            <a:spLocks xmlns:a="http://schemas.openxmlformats.org/drawingml/2006/main" noGrp="1"/>
          </p:cNvSpPr>
          <p:nvPr/>
        </p:nvSpPr>
        <p:spPr>
          <a:xfrm xmlns:a="http://schemas.openxmlformats.org/drawingml/2006/main">
            <a:off x="5221224" y="2505456"/>
            <a:ext cx="1060704" cy="5029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050" b="1">
                <a:solidFill>
                  <a:srgbClr val="1E2229"/>
                </a:solidFill>
                <a:latin typeface="Arial"/>
                <a:ea typeface="Arial"/>
                <a:cs typeface="Arial"/>
              </a:rPr>
              <a:t>evitare</a:t>
            </a:r>
            <a:endParaRPr sz="1500"/>
          </a:p>
        </p:txBody>
      </p:sp>
      <p:sp>
        <p:nvSpPr>
          <p:cNvPr id="50" name="Text 48">
            <a:extLst xmlns:a="http://schemas.openxmlformats.org/drawingml/2006/main">
              <a:ext uri="{FF2B5EF4-FFF2-40B4-BE49-F238E27FC236}">
                <a16:creationId xmlns:a16="http://schemas.microsoft.com/office/drawing/2014/main" id="{6A0EBF16-0676-414E-881C-93CA1767D4B2}"/>
              </a:ext>
            </a:extLst>
          </p:cNvPr>
          <p:cNvSpPr>
            <a:spLocks xmlns:a="http://schemas.openxmlformats.org/drawingml/2006/main" noGrp="1"/>
          </p:cNvSpPr>
          <p:nvPr/>
        </p:nvSpPr>
        <p:spPr>
          <a:xfrm xmlns:a="http://schemas.openxmlformats.org/drawingml/2006/main">
            <a:off x="5221224" y="2999232"/>
            <a:ext cx="1060704" cy="29260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788">
                <a:solidFill>
                  <a:srgbClr val="5B6570"/>
                </a:solidFill>
                <a:latin typeface="Arial"/>
                <a:ea typeface="Arial"/>
                <a:cs typeface="Arial"/>
              </a:rPr>
              <a:t>уникати</a:t>
            </a:r>
            <a:endParaRPr sz="1100"/>
          </a:p>
        </p:txBody>
      </p:sp>
      <p:sp>
        <p:nvSpPr>
          <p:cNvPr id="51" name="letter tile">
            <a:extLst xmlns:a="http://schemas.openxmlformats.org/drawingml/2006/main">
              <a:ext uri="{FF2B5EF4-FFF2-40B4-BE49-F238E27FC236}">
                <a16:creationId xmlns:a16="http://schemas.microsoft.com/office/drawing/2014/main" id="{5774BCAA-9A46-4F61-A02E-C8F09F05C7C8}"/>
              </a:ext>
            </a:extLst>
          </p:cNvPr>
          <p:cNvSpPr>
            <a:spLocks xmlns:a="http://schemas.openxmlformats.org/drawingml/2006/main" noGrp="1"/>
          </p:cNvSpPr>
          <p:nvPr/>
        </p:nvSpPr>
        <p:spPr>
          <a:xfrm xmlns:a="http://schemas.openxmlformats.org/drawingml/2006/main">
            <a:off x="6400800" y="2359152"/>
            <a:ext cx="1060704" cy="1024128"/>
          </a:xfrm>
          <a:prstGeom xmlns:a="http://schemas.openxmlformats.org/drawingml/2006/main" prst="rect">
            <a:avLst/>
          </a:prstGeom>
          <a:solidFill xmlns:a="http://schemas.openxmlformats.org/drawingml/2006/main">
            <a:srgbClr val="F4F6F5"/>
          </a:solidFill>
          <a:ln xmlns:a="http://schemas.openxmlformats.org/drawingml/2006/main" w="9525">
            <a:solidFill>
              <a:srgbClr val="D9DEDB"/>
            </a:solidFill>
            <a:prstDash val="solid"/>
          </a:ln>
        </p:spPr>
        <p:txBody>
          <a:bodyPr xmlns:a="http://schemas.openxmlformats.org/drawingml/2006/main"/>
          <a:lstStyle xmlns:a="http://schemas.openxmlformats.org/drawingml/2006/main"/>
          <a:p xmlns:a="http://schemas.openxmlformats.org/drawingml/2006/main">
            <a:endParaRPr/>
          </a:p>
        </p:txBody>
      </p:sp>
      <p:sp>
        <p:nvSpPr>
          <p:cNvPr id="52" name="tile accent">
            <a:extLst xmlns:a="http://schemas.openxmlformats.org/drawingml/2006/main">
              <a:ext uri="{FF2B5EF4-FFF2-40B4-BE49-F238E27FC236}">
                <a16:creationId xmlns:a16="http://schemas.microsoft.com/office/drawing/2014/main" id="{2F2323FE-3517-498C-AB64-C8DB696F4C77}"/>
              </a:ext>
            </a:extLst>
          </p:cNvPr>
          <p:cNvSpPr>
            <a:spLocks xmlns:a="http://schemas.openxmlformats.org/drawingml/2006/main" noGrp="1"/>
          </p:cNvSpPr>
          <p:nvPr/>
        </p:nvSpPr>
        <p:spPr>
          <a:xfrm xmlns:a="http://schemas.openxmlformats.org/drawingml/2006/main">
            <a:off x="6400800" y="2359152"/>
            <a:ext cx="1060704" cy="54864"/>
          </a:xfrm>
          <a:prstGeom xmlns:a="http://schemas.openxmlformats.org/drawingml/2006/main" prst="rect">
            <a:avLst/>
          </a:prstGeom>
          <a:solidFill xmlns:a="http://schemas.openxmlformats.org/drawingml/2006/main">
            <a:srgbClr val="FFFFFF"/>
          </a:solidFill>
          <a:ln xmlns:a="http://schemas.openxmlformats.org/drawingml/2006/main" w="5080">
            <a:solidFill>
              <a:srgbClr val="D9DEDB"/>
            </a:solidFill>
            <a:prstDash val="solid"/>
          </a:ln>
        </p:spPr>
        <p:txBody>
          <a:bodyPr xmlns:a="http://schemas.openxmlformats.org/drawingml/2006/main"/>
          <a:lstStyle xmlns:a="http://schemas.openxmlformats.org/drawingml/2006/main"/>
          <a:p xmlns:a="http://schemas.openxmlformats.org/drawingml/2006/main">
            <a:endParaRPr/>
          </a:p>
        </p:txBody>
      </p:sp>
      <p:sp>
        <p:nvSpPr>
          <p:cNvPr id="53" name="Text 51">
            <a:extLst xmlns:a="http://schemas.openxmlformats.org/drawingml/2006/main">
              <a:ext uri="{FF2B5EF4-FFF2-40B4-BE49-F238E27FC236}">
                <a16:creationId xmlns:a16="http://schemas.microsoft.com/office/drawing/2014/main" id="{EAA1DBDF-AFAC-41C8-AA84-B29F2AFE8BEE}"/>
              </a:ext>
            </a:extLst>
          </p:cNvPr>
          <p:cNvSpPr>
            <a:spLocks xmlns:a="http://schemas.openxmlformats.org/drawingml/2006/main" noGrp="1"/>
          </p:cNvSpPr>
          <p:nvPr/>
        </p:nvSpPr>
        <p:spPr>
          <a:xfrm xmlns:a="http://schemas.openxmlformats.org/drawingml/2006/main">
            <a:off x="6400800" y="2505456"/>
            <a:ext cx="1060704" cy="5029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050" b="1">
                <a:solidFill>
                  <a:srgbClr val="1E2229"/>
                </a:solidFill>
                <a:latin typeface="Arial"/>
                <a:ea typeface="Arial"/>
                <a:cs typeface="Arial"/>
              </a:rPr>
              <a:t>rimediare</a:t>
            </a:r>
            <a:endParaRPr sz="1500"/>
          </a:p>
        </p:txBody>
      </p:sp>
      <p:sp>
        <p:nvSpPr>
          <p:cNvPr id="54" name="Text 52">
            <a:extLst xmlns:a="http://schemas.openxmlformats.org/drawingml/2006/main">
              <a:ext uri="{FF2B5EF4-FFF2-40B4-BE49-F238E27FC236}">
                <a16:creationId xmlns:a16="http://schemas.microsoft.com/office/drawing/2014/main" id="{977B9BF7-B5E2-4701-8DF1-353750FB2CA9}"/>
              </a:ext>
            </a:extLst>
          </p:cNvPr>
          <p:cNvSpPr>
            <a:spLocks xmlns:a="http://schemas.openxmlformats.org/drawingml/2006/main" noGrp="1"/>
          </p:cNvSpPr>
          <p:nvPr/>
        </p:nvSpPr>
        <p:spPr>
          <a:xfrm xmlns:a="http://schemas.openxmlformats.org/drawingml/2006/main">
            <a:off x="6400800" y="2999232"/>
            <a:ext cx="1060704" cy="29260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788">
                <a:solidFill>
                  <a:srgbClr val="5B6570"/>
                </a:solidFill>
                <a:latin typeface="Arial"/>
                <a:ea typeface="Arial"/>
                <a:cs typeface="Arial"/>
              </a:rPr>
              <a:t>виправляти</a:t>
            </a:r>
            <a:endParaRPr sz="1100"/>
          </a:p>
        </p:txBody>
      </p:sp>
      <p:sp>
        <p:nvSpPr>
          <p:cNvPr id="55" name="letter tile">
            <a:extLst xmlns:a="http://schemas.openxmlformats.org/drawingml/2006/main">
              <a:ext uri="{FF2B5EF4-FFF2-40B4-BE49-F238E27FC236}">
                <a16:creationId xmlns:a16="http://schemas.microsoft.com/office/drawing/2014/main" id="{7DF937E1-3881-4C05-8B60-0C5C54959DAE}"/>
              </a:ext>
            </a:extLst>
          </p:cNvPr>
          <p:cNvSpPr>
            <a:spLocks xmlns:a="http://schemas.openxmlformats.org/drawingml/2006/main" noGrp="1"/>
          </p:cNvSpPr>
          <p:nvPr/>
        </p:nvSpPr>
        <p:spPr>
          <a:xfrm xmlns:a="http://schemas.openxmlformats.org/drawingml/2006/main">
            <a:off x="7580376" y="2359152"/>
            <a:ext cx="1060704" cy="1024128"/>
          </a:xfrm>
          <a:prstGeom xmlns:a="http://schemas.openxmlformats.org/drawingml/2006/main" prst="rect">
            <a:avLst/>
          </a:prstGeom>
          <a:solidFill xmlns:a="http://schemas.openxmlformats.org/drawingml/2006/main">
            <a:srgbClr val="F4F6F5"/>
          </a:solidFill>
          <a:ln xmlns:a="http://schemas.openxmlformats.org/drawingml/2006/main" w="9525">
            <a:solidFill>
              <a:srgbClr val="D9DEDB"/>
            </a:solidFill>
            <a:prstDash val="solid"/>
          </a:ln>
        </p:spPr>
        <p:txBody>
          <a:bodyPr xmlns:a="http://schemas.openxmlformats.org/drawingml/2006/main"/>
          <a:lstStyle xmlns:a="http://schemas.openxmlformats.org/drawingml/2006/main"/>
          <a:p xmlns:a="http://schemas.openxmlformats.org/drawingml/2006/main">
            <a:endParaRPr/>
          </a:p>
        </p:txBody>
      </p:sp>
      <p:sp>
        <p:nvSpPr>
          <p:cNvPr id="56" name="tile accent">
            <a:extLst xmlns:a="http://schemas.openxmlformats.org/drawingml/2006/main">
              <a:ext uri="{FF2B5EF4-FFF2-40B4-BE49-F238E27FC236}">
                <a16:creationId xmlns:a16="http://schemas.microsoft.com/office/drawing/2014/main" id="{A95EF20B-15BB-483D-84B2-8A3E0657207B}"/>
              </a:ext>
            </a:extLst>
          </p:cNvPr>
          <p:cNvSpPr>
            <a:spLocks xmlns:a="http://schemas.openxmlformats.org/drawingml/2006/main" noGrp="1"/>
          </p:cNvSpPr>
          <p:nvPr/>
        </p:nvSpPr>
        <p:spPr>
          <a:xfrm xmlns:a="http://schemas.openxmlformats.org/drawingml/2006/main">
            <a:off x="7580376" y="2359152"/>
            <a:ext cx="1060704" cy="54864"/>
          </a:xfrm>
          <a:prstGeom xmlns:a="http://schemas.openxmlformats.org/drawingml/2006/main" prst="rect">
            <a:avLst/>
          </a:prstGeom>
          <a:solidFill xmlns:a="http://schemas.openxmlformats.org/drawingml/2006/main">
            <a:srgbClr val="FFFFFF"/>
          </a:solidFill>
          <a:ln xmlns:a="http://schemas.openxmlformats.org/drawingml/2006/main" w="5080">
            <a:solidFill>
              <a:srgbClr val="D9DEDB"/>
            </a:solidFill>
            <a:prstDash val="solid"/>
          </a:ln>
        </p:spPr>
        <p:txBody>
          <a:bodyPr xmlns:a="http://schemas.openxmlformats.org/drawingml/2006/main"/>
          <a:lstStyle xmlns:a="http://schemas.openxmlformats.org/drawingml/2006/main"/>
          <a:p xmlns:a="http://schemas.openxmlformats.org/drawingml/2006/main">
            <a:endParaRPr/>
          </a:p>
        </p:txBody>
      </p:sp>
      <p:sp>
        <p:nvSpPr>
          <p:cNvPr id="57" name="Text 55">
            <a:extLst xmlns:a="http://schemas.openxmlformats.org/drawingml/2006/main">
              <a:ext uri="{FF2B5EF4-FFF2-40B4-BE49-F238E27FC236}">
                <a16:creationId xmlns:a16="http://schemas.microsoft.com/office/drawing/2014/main" id="{1BCB9DDA-602A-480B-941C-5D49751ECEEC}"/>
              </a:ext>
            </a:extLst>
          </p:cNvPr>
          <p:cNvSpPr>
            <a:spLocks xmlns:a="http://schemas.openxmlformats.org/drawingml/2006/main" noGrp="1"/>
          </p:cNvSpPr>
          <p:nvPr/>
        </p:nvSpPr>
        <p:spPr>
          <a:xfrm xmlns:a="http://schemas.openxmlformats.org/drawingml/2006/main">
            <a:off x="7580376" y="2505456"/>
            <a:ext cx="1060704" cy="5029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050" b="1">
                <a:solidFill>
                  <a:srgbClr val="1E2229"/>
                </a:solidFill>
                <a:latin typeface="Arial"/>
                <a:ea typeface="Arial"/>
                <a:cs typeface="Arial"/>
              </a:rPr>
              <a:t>omettere</a:t>
            </a:r>
            <a:endParaRPr sz="1500"/>
          </a:p>
        </p:txBody>
      </p:sp>
      <p:sp>
        <p:nvSpPr>
          <p:cNvPr id="58" name="Text 56">
            <a:extLst xmlns:a="http://schemas.openxmlformats.org/drawingml/2006/main">
              <a:ext uri="{FF2B5EF4-FFF2-40B4-BE49-F238E27FC236}">
                <a16:creationId xmlns:a16="http://schemas.microsoft.com/office/drawing/2014/main" id="{A28C548D-A884-48F3-BE3A-8EE64824BE53}"/>
              </a:ext>
            </a:extLst>
          </p:cNvPr>
          <p:cNvSpPr>
            <a:spLocks xmlns:a="http://schemas.openxmlformats.org/drawingml/2006/main" noGrp="1"/>
          </p:cNvSpPr>
          <p:nvPr/>
        </p:nvSpPr>
        <p:spPr>
          <a:xfrm xmlns:a="http://schemas.openxmlformats.org/drawingml/2006/main">
            <a:off x="7580376" y="2999232"/>
            <a:ext cx="1060704" cy="29260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788">
                <a:solidFill>
                  <a:srgbClr val="5B6570"/>
                </a:solidFill>
                <a:latin typeface="Arial"/>
                <a:ea typeface="Arial"/>
                <a:cs typeface="Arial"/>
              </a:rPr>
              <a:t>пропускати</a:t>
            </a:r>
            <a:endParaRPr sz="1100"/>
          </a:p>
        </p:txBody>
      </p:sp>
      <p:sp>
        <p:nvSpPr>
          <p:cNvPr id="59" name="letter tile">
            <a:extLst xmlns:a="http://schemas.openxmlformats.org/drawingml/2006/main">
              <a:ext uri="{FF2B5EF4-FFF2-40B4-BE49-F238E27FC236}">
                <a16:creationId xmlns:a16="http://schemas.microsoft.com/office/drawing/2014/main" id="{FCBAD213-F0DA-4634-AB82-EE9FB9BD3C15}"/>
              </a:ext>
            </a:extLst>
          </p:cNvPr>
          <p:cNvSpPr>
            <a:spLocks xmlns:a="http://schemas.openxmlformats.org/drawingml/2006/main" noGrp="1"/>
          </p:cNvSpPr>
          <p:nvPr/>
        </p:nvSpPr>
        <p:spPr>
          <a:xfrm xmlns:a="http://schemas.openxmlformats.org/drawingml/2006/main">
            <a:off x="502920" y="3529584"/>
            <a:ext cx="1060704" cy="1024128"/>
          </a:xfrm>
          <a:prstGeom xmlns:a="http://schemas.openxmlformats.org/drawingml/2006/main" prst="rect">
            <a:avLst/>
          </a:prstGeom>
          <a:solidFill xmlns:a="http://schemas.openxmlformats.org/drawingml/2006/main">
            <a:srgbClr val="F4F6F5"/>
          </a:solidFill>
          <a:ln xmlns:a="http://schemas.openxmlformats.org/drawingml/2006/main" w="9525">
            <a:solidFill>
              <a:srgbClr val="D9DEDB"/>
            </a:solidFill>
            <a:prstDash val="solid"/>
          </a:ln>
        </p:spPr>
        <p:txBody>
          <a:bodyPr xmlns:a="http://schemas.openxmlformats.org/drawingml/2006/main"/>
          <a:lstStyle xmlns:a="http://schemas.openxmlformats.org/drawingml/2006/main"/>
          <a:p xmlns:a="http://schemas.openxmlformats.org/drawingml/2006/main">
            <a:endParaRPr/>
          </a:p>
        </p:txBody>
      </p:sp>
      <p:sp>
        <p:nvSpPr>
          <p:cNvPr id="60" name="tile accent">
            <a:extLst xmlns:a="http://schemas.openxmlformats.org/drawingml/2006/main">
              <a:ext uri="{FF2B5EF4-FFF2-40B4-BE49-F238E27FC236}">
                <a16:creationId xmlns:a16="http://schemas.microsoft.com/office/drawing/2014/main" id="{0CF8944A-F5A9-4127-9301-53AF2C756969}"/>
              </a:ext>
            </a:extLst>
          </p:cNvPr>
          <p:cNvSpPr>
            <a:spLocks xmlns:a="http://schemas.openxmlformats.org/drawingml/2006/main" noGrp="1"/>
          </p:cNvSpPr>
          <p:nvPr/>
        </p:nvSpPr>
        <p:spPr>
          <a:xfrm xmlns:a="http://schemas.openxmlformats.org/drawingml/2006/main">
            <a:off x="502920" y="3529584"/>
            <a:ext cx="1060704" cy="54864"/>
          </a:xfrm>
          <a:prstGeom xmlns:a="http://schemas.openxmlformats.org/drawingml/2006/main" prst="rect">
            <a:avLst/>
          </a:prstGeom>
          <a:solidFill xmlns:a="http://schemas.openxmlformats.org/drawingml/2006/main">
            <a:srgbClr val="CD212A"/>
          </a:solidFill>
          <a:ln xmlns:a="http://schemas.openxmlformats.org/drawingml/2006/main" w="5080">
            <a:solidFill>
              <a:srgbClr val="D9DEDB"/>
            </a:solidFill>
            <a:prstDash val="solid"/>
          </a:ln>
        </p:spPr>
        <p:txBody>
          <a:bodyPr xmlns:a="http://schemas.openxmlformats.org/drawingml/2006/main"/>
          <a:lstStyle xmlns:a="http://schemas.openxmlformats.org/drawingml/2006/main"/>
          <a:p xmlns:a="http://schemas.openxmlformats.org/drawingml/2006/main">
            <a:endParaRPr/>
          </a:p>
        </p:txBody>
      </p:sp>
      <p:sp>
        <p:nvSpPr>
          <p:cNvPr id="61" name="Text 59">
            <a:extLst xmlns:a="http://schemas.openxmlformats.org/drawingml/2006/main">
              <a:ext uri="{FF2B5EF4-FFF2-40B4-BE49-F238E27FC236}">
                <a16:creationId xmlns:a16="http://schemas.microsoft.com/office/drawing/2014/main" id="{3D6A34A7-F4E3-4860-84E2-0759FAA7D9C7}"/>
              </a:ext>
            </a:extLst>
          </p:cNvPr>
          <p:cNvSpPr>
            <a:spLocks xmlns:a="http://schemas.openxmlformats.org/drawingml/2006/main" noGrp="1"/>
          </p:cNvSpPr>
          <p:nvPr/>
        </p:nvSpPr>
        <p:spPr>
          <a:xfrm xmlns:a="http://schemas.openxmlformats.org/drawingml/2006/main">
            <a:off x="502920" y="3675888"/>
            <a:ext cx="1060704" cy="5029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050" b="1">
                <a:solidFill>
                  <a:srgbClr val="1E2229"/>
                </a:solidFill>
                <a:latin typeface="Arial"/>
                <a:ea typeface="Arial"/>
                <a:cs typeface="Arial"/>
              </a:rPr>
              <a:t>sottovalutare</a:t>
            </a:r>
            <a:endParaRPr sz="1500"/>
          </a:p>
        </p:txBody>
      </p:sp>
      <p:sp>
        <p:nvSpPr>
          <p:cNvPr id="62" name="Text 60">
            <a:extLst xmlns:a="http://schemas.openxmlformats.org/drawingml/2006/main">
              <a:ext uri="{FF2B5EF4-FFF2-40B4-BE49-F238E27FC236}">
                <a16:creationId xmlns:a16="http://schemas.microsoft.com/office/drawing/2014/main" id="{3746B1A9-EC65-4CB5-A995-1A54036A3CF4}"/>
              </a:ext>
            </a:extLst>
          </p:cNvPr>
          <p:cNvSpPr>
            <a:spLocks xmlns:a="http://schemas.openxmlformats.org/drawingml/2006/main" noGrp="1"/>
          </p:cNvSpPr>
          <p:nvPr/>
        </p:nvSpPr>
        <p:spPr>
          <a:xfrm xmlns:a="http://schemas.openxmlformats.org/drawingml/2006/main">
            <a:off x="502920" y="4169664"/>
            <a:ext cx="1060704" cy="29260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788">
                <a:solidFill>
                  <a:srgbClr val="5B6570"/>
                </a:solidFill>
                <a:latin typeface="Arial"/>
                <a:ea typeface="Arial"/>
                <a:cs typeface="Arial"/>
              </a:rPr>
              <a:t>недооцінювати</a:t>
            </a:r>
            <a:endParaRPr sz="1100"/>
          </a:p>
        </p:txBody>
      </p:sp>
      <p:sp>
        <p:nvSpPr>
          <p:cNvPr id="63" name="letter tile">
            <a:extLst xmlns:a="http://schemas.openxmlformats.org/drawingml/2006/main">
              <a:ext uri="{FF2B5EF4-FFF2-40B4-BE49-F238E27FC236}">
                <a16:creationId xmlns:a16="http://schemas.microsoft.com/office/drawing/2014/main" id="{65A7FD26-F8CF-4C5B-B67C-4EB0FFDAC499}"/>
              </a:ext>
            </a:extLst>
          </p:cNvPr>
          <p:cNvSpPr>
            <a:spLocks xmlns:a="http://schemas.openxmlformats.org/drawingml/2006/main" noGrp="1"/>
          </p:cNvSpPr>
          <p:nvPr/>
        </p:nvSpPr>
        <p:spPr>
          <a:xfrm xmlns:a="http://schemas.openxmlformats.org/drawingml/2006/main">
            <a:off x="1682496" y="3529584"/>
            <a:ext cx="1060704" cy="1024128"/>
          </a:xfrm>
          <a:prstGeom xmlns:a="http://schemas.openxmlformats.org/drawingml/2006/main" prst="rect">
            <a:avLst/>
          </a:prstGeom>
          <a:solidFill xmlns:a="http://schemas.openxmlformats.org/drawingml/2006/main">
            <a:srgbClr val="F4F6F5"/>
          </a:solidFill>
          <a:ln xmlns:a="http://schemas.openxmlformats.org/drawingml/2006/main" w="9525">
            <a:solidFill>
              <a:srgbClr val="D9DEDB"/>
            </a:solidFill>
            <a:prstDash val="solid"/>
          </a:ln>
        </p:spPr>
        <p:txBody>
          <a:bodyPr xmlns:a="http://schemas.openxmlformats.org/drawingml/2006/main"/>
          <a:lstStyle xmlns:a="http://schemas.openxmlformats.org/drawingml/2006/main"/>
          <a:p xmlns:a="http://schemas.openxmlformats.org/drawingml/2006/main">
            <a:endParaRPr/>
          </a:p>
        </p:txBody>
      </p:sp>
      <p:sp>
        <p:nvSpPr>
          <p:cNvPr id="64" name="tile accent">
            <a:extLst xmlns:a="http://schemas.openxmlformats.org/drawingml/2006/main">
              <a:ext uri="{FF2B5EF4-FFF2-40B4-BE49-F238E27FC236}">
                <a16:creationId xmlns:a16="http://schemas.microsoft.com/office/drawing/2014/main" id="{55396C2A-2944-436A-949C-001D4C17744E}"/>
              </a:ext>
            </a:extLst>
          </p:cNvPr>
          <p:cNvSpPr>
            <a:spLocks xmlns:a="http://schemas.openxmlformats.org/drawingml/2006/main" noGrp="1"/>
          </p:cNvSpPr>
          <p:nvPr/>
        </p:nvSpPr>
        <p:spPr>
          <a:xfrm xmlns:a="http://schemas.openxmlformats.org/drawingml/2006/main">
            <a:off x="1682496" y="3529584"/>
            <a:ext cx="1060704" cy="54864"/>
          </a:xfrm>
          <a:prstGeom xmlns:a="http://schemas.openxmlformats.org/drawingml/2006/main" prst="rect">
            <a:avLst/>
          </a:prstGeom>
          <a:solidFill xmlns:a="http://schemas.openxmlformats.org/drawingml/2006/main">
            <a:srgbClr val="CD212A"/>
          </a:solidFill>
          <a:ln xmlns:a="http://schemas.openxmlformats.org/drawingml/2006/main" w="5080">
            <a:solidFill>
              <a:srgbClr val="D9DEDB"/>
            </a:solidFill>
            <a:prstDash val="solid"/>
          </a:ln>
        </p:spPr>
        <p:txBody>
          <a:bodyPr xmlns:a="http://schemas.openxmlformats.org/drawingml/2006/main"/>
          <a:lstStyle xmlns:a="http://schemas.openxmlformats.org/drawingml/2006/main"/>
          <a:p xmlns:a="http://schemas.openxmlformats.org/drawingml/2006/main">
            <a:endParaRPr/>
          </a:p>
        </p:txBody>
      </p:sp>
      <p:sp>
        <p:nvSpPr>
          <p:cNvPr id="65" name="Text 63">
            <a:extLst xmlns:a="http://schemas.openxmlformats.org/drawingml/2006/main">
              <a:ext uri="{FF2B5EF4-FFF2-40B4-BE49-F238E27FC236}">
                <a16:creationId xmlns:a16="http://schemas.microsoft.com/office/drawing/2014/main" id="{6439FE75-BA36-46ED-842C-0C432520B9DC}"/>
              </a:ext>
            </a:extLst>
          </p:cNvPr>
          <p:cNvSpPr>
            <a:spLocks xmlns:a="http://schemas.openxmlformats.org/drawingml/2006/main" noGrp="1"/>
          </p:cNvSpPr>
          <p:nvPr/>
        </p:nvSpPr>
        <p:spPr>
          <a:xfrm xmlns:a="http://schemas.openxmlformats.org/drawingml/2006/main">
            <a:off x="1682496" y="3675888"/>
            <a:ext cx="1060704" cy="5029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050" b="1">
                <a:solidFill>
                  <a:srgbClr val="1E2229"/>
                </a:solidFill>
                <a:latin typeface="Arial"/>
                <a:ea typeface="Arial"/>
                <a:cs typeface="Arial"/>
              </a:rPr>
              <a:t>compromettere</a:t>
            </a:r>
            <a:endParaRPr sz="1500"/>
          </a:p>
        </p:txBody>
      </p:sp>
      <p:sp>
        <p:nvSpPr>
          <p:cNvPr id="66" name="Text 64">
            <a:extLst xmlns:a="http://schemas.openxmlformats.org/drawingml/2006/main">
              <a:ext uri="{FF2B5EF4-FFF2-40B4-BE49-F238E27FC236}">
                <a16:creationId xmlns:a16="http://schemas.microsoft.com/office/drawing/2014/main" id="{D56FB1B2-16EA-4AE9-AAE3-AE5EBF016970}"/>
              </a:ext>
            </a:extLst>
          </p:cNvPr>
          <p:cNvSpPr>
            <a:spLocks xmlns:a="http://schemas.openxmlformats.org/drawingml/2006/main" noGrp="1"/>
          </p:cNvSpPr>
          <p:nvPr/>
        </p:nvSpPr>
        <p:spPr>
          <a:xfrm xmlns:a="http://schemas.openxmlformats.org/drawingml/2006/main">
            <a:off x="1682496" y="4169664"/>
            <a:ext cx="1060704" cy="29260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788">
                <a:solidFill>
                  <a:srgbClr val="5B6570"/>
                </a:solidFill>
                <a:latin typeface="Arial"/>
                <a:ea typeface="Arial"/>
                <a:cs typeface="Arial"/>
              </a:rPr>
              <a:t>ставити під загрозу</a:t>
            </a:r>
            <a:endParaRPr sz="1100"/>
          </a:p>
        </p:txBody>
      </p:sp>
      <p:sp>
        <p:nvSpPr>
          <p:cNvPr id="67" name="letter tile">
            <a:extLst xmlns:a="http://schemas.openxmlformats.org/drawingml/2006/main">
              <a:ext uri="{FF2B5EF4-FFF2-40B4-BE49-F238E27FC236}">
                <a16:creationId xmlns:a16="http://schemas.microsoft.com/office/drawing/2014/main" id="{FB59D2E5-EC9F-45D7-A44B-07DD462792CD}"/>
              </a:ext>
            </a:extLst>
          </p:cNvPr>
          <p:cNvSpPr>
            <a:spLocks xmlns:a="http://schemas.openxmlformats.org/drawingml/2006/main" noGrp="1"/>
          </p:cNvSpPr>
          <p:nvPr/>
        </p:nvSpPr>
        <p:spPr>
          <a:xfrm xmlns:a="http://schemas.openxmlformats.org/drawingml/2006/main">
            <a:off x="2862072" y="3529584"/>
            <a:ext cx="1060704" cy="1024128"/>
          </a:xfrm>
          <a:prstGeom xmlns:a="http://schemas.openxmlformats.org/drawingml/2006/main" prst="rect">
            <a:avLst/>
          </a:prstGeom>
          <a:solidFill xmlns:a="http://schemas.openxmlformats.org/drawingml/2006/main">
            <a:srgbClr val="F4F6F5"/>
          </a:solidFill>
          <a:ln xmlns:a="http://schemas.openxmlformats.org/drawingml/2006/main" w="9525">
            <a:solidFill>
              <a:srgbClr val="D9DEDB"/>
            </a:solidFill>
            <a:prstDash val="solid"/>
          </a:ln>
        </p:spPr>
        <p:txBody>
          <a:bodyPr xmlns:a="http://schemas.openxmlformats.org/drawingml/2006/main"/>
          <a:lstStyle xmlns:a="http://schemas.openxmlformats.org/drawingml/2006/main"/>
          <a:p xmlns:a="http://schemas.openxmlformats.org/drawingml/2006/main">
            <a:endParaRPr/>
          </a:p>
        </p:txBody>
      </p:sp>
      <p:sp>
        <p:nvSpPr>
          <p:cNvPr id="68" name="tile accent">
            <a:extLst xmlns:a="http://schemas.openxmlformats.org/drawingml/2006/main">
              <a:ext uri="{FF2B5EF4-FFF2-40B4-BE49-F238E27FC236}">
                <a16:creationId xmlns:a16="http://schemas.microsoft.com/office/drawing/2014/main" id="{2FDBEB4C-CA56-4A32-9DB6-77DB5724F74C}"/>
              </a:ext>
            </a:extLst>
          </p:cNvPr>
          <p:cNvSpPr>
            <a:spLocks xmlns:a="http://schemas.openxmlformats.org/drawingml/2006/main" noGrp="1"/>
          </p:cNvSpPr>
          <p:nvPr/>
        </p:nvSpPr>
        <p:spPr>
          <a:xfrm xmlns:a="http://schemas.openxmlformats.org/drawingml/2006/main">
            <a:off x="2862072" y="3529584"/>
            <a:ext cx="1060704" cy="54864"/>
          </a:xfrm>
          <a:prstGeom xmlns:a="http://schemas.openxmlformats.org/drawingml/2006/main" prst="rect">
            <a:avLst/>
          </a:prstGeom>
          <a:solidFill xmlns:a="http://schemas.openxmlformats.org/drawingml/2006/main">
            <a:srgbClr val="CD212A"/>
          </a:solidFill>
          <a:ln xmlns:a="http://schemas.openxmlformats.org/drawingml/2006/main" w="5080">
            <a:solidFill>
              <a:srgbClr val="D9DEDB"/>
            </a:solidFill>
            <a:prstDash val="solid"/>
          </a:ln>
        </p:spPr>
        <p:txBody>
          <a:bodyPr xmlns:a="http://schemas.openxmlformats.org/drawingml/2006/main"/>
          <a:lstStyle xmlns:a="http://schemas.openxmlformats.org/drawingml/2006/main"/>
          <a:p xmlns:a="http://schemas.openxmlformats.org/drawingml/2006/main">
            <a:endParaRPr/>
          </a:p>
        </p:txBody>
      </p:sp>
      <p:sp>
        <p:nvSpPr>
          <p:cNvPr id="69" name="Text 67">
            <a:extLst xmlns:a="http://schemas.openxmlformats.org/drawingml/2006/main">
              <a:ext uri="{FF2B5EF4-FFF2-40B4-BE49-F238E27FC236}">
                <a16:creationId xmlns:a16="http://schemas.microsoft.com/office/drawing/2014/main" id="{21EE7395-A72A-4D4D-BAAB-CEAC0361F418}"/>
              </a:ext>
            </a:extLst>
          </p:cNvPr>
          <p:cNvSpPr>
            <a:spLocks xmlns:a="http://schemas.openxmlformats.org/drawingml/2006/main" noGrp="1"/>
          </p:cNvSpPr>
          <p:nvPr/>
        </p:nvSpPr>
        <p:spPr>
          <a:xfrm xmlns:a="http://schemas.openxmlformats.org/drawingml/2006/main">
            <a:off x="2862072" y="3675888"/>
            <a:ext cx="1060704" cy="5029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050" b="1">
                <a:solidFill>
                  <a:srgbClr val="1E2229"/>
                </a:solidFill>
                <a:latin typeface="Arial"/>
                <a:ea typeface="Arial"/>
                <a:cs typeface="Arial"/>
              </a:rPr>
              <a:t>rettificare</a:t>
            </a:r>
            <a:endParaRPr sz="1500"/>
          </a:p>
        </p:txBody>
      </p:sp>
      <p:sp>
        <p:nvSpPr>
          <p:cNvPr id="70" name="Text 68">
            <a:extLst xmlns:a="http://schemas.openxmlformats.org/drawingml/2006/main">
              <a:ext uri="{FF2B5EF4-FFF2-40B4-BE49-F238E27FC236}">
                <a16:creationId xmlns:a16="http://schemas.microsoft.com/office/drawing/2014/main" id="{87FEF9AB-ADD9-459B-A37E-061D48B5DC2E}"/>
              </a:ext>
            </a:extLst>
          </p:cNvPr>
          <p:cNvSpPr>
            <a:spLocks xmlns:a="http://schemas.openxmlformats.org/drawingml/2006/main" noGrp="1"/>
          </p:cNvSpPr>
          <p:nvPr/>
        </p:nvSpPr>
        <p:spPr>
          <a:xfrm xmlns:a="http://schemas.openxmlformats.org/drawingml/2006/main">
            <a:off x="2862072" y="4169664"/>
            <a:ext cx="1060704" cy="29260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788">
                <a:solidFill>
                  <a:srgbClr val="5B6570"/>
                </a:solidFill>
                <a:latin typeface="Arial"/>
                <a:ea typeface="Arial"/>
                <a:cs typeface="Arial"/>
              </a:rPr>
              <a:t>виправляти</a:t>
            </a:r>
            <a:endParaRPr sz="1100"/>
          </a:p>
        </p:txBody>
      </p:sp>
      <p:sp>
        <p:nvSpPr>
          <p:cNvPr id="71" name="letter tile">
            <a:extLst xmlns:a="http://schemas.openxmlformats.org/drawingml/2006/main">
              <a:ext uri="{FF2B5EF4-FFF2-40B4-BE49-F238E27FC236}">
                <a16:creationId xmlns:a16="http://schemas.microsoft.com/office/drawing/2014/main" id="{05EF3B77-C3C3-4630-AF96-BDB0F12F4D09}"/>
              </a:ext>
            </a:extLst>
          </p:cNvPr>
          <p:cNvSpPr>
            <a:spLocks xmlns:a="http://schemas.openxmlformats.org/drawingml/2006/main" noGrp="1"/>
          </p:cNvSpPr>
          <p:nvPr/>
        </p:nvSpPr>
        <p:spPr>
          <a:xfrm xmlns:a="http://schemas.openxmlformats.org/drawingml/2006/main">
            <a:off x="4041648" y="3529584"/>
            <a:ext cx="1060704" cy="1024128"/>
          </a:xfrm>
          <a:prstGeom xmlns:a="http://schemas.openxmlformats.org/drawingml/2006/main" prst="rect">
            <a:avLst/>
          </a:prstGeom>
          <a:solidFill xmlns:a="http://schemas.openxmlformats.org/drawingml/2006/main">
            <a:srgbClr val="F4F6F5"/>
          </a:solidFill>
          <a:ln xmlns:a="http://schemas.openxmlformats.org/drawingml/2006/main" w="9525">
            <a:solidFill>
              <a:srgbClr val="D9DEDB"/>
            </a:solidFill>
            <a:prstDash val="solid"/>
          </a:ln>
        </p:spPr>
        <p:txBody>
          <a:bodyPr xmlns:a="http://schemas.openxmlformats.org/drawingml/2006/main"/>
          <a:lstStyle xmlns:a="http://schemas.openxmlformats.org/drawingml/2006/main"/>
          <a:p xmlns:a="http://schemas.openxmlformats.org/drawingml/2006/main">
            <a:endParaRPr/>
          </a:p>
        </p:txBody>
      </p:sp>
      <p:sp>
        <p:nvSpPr>
          <p:cNvPr id="72" name="tile accent">
            <a:extLst xmlns:a="http://schemas.openxmlformats.org/drawingml/2006/main">
              <a:ext uri="{FF2B5EF4-FFF2-40B4-BE49-F238E27FC236}">
                <a16:creationId xmlns:a16="http://schemas.microsoft.com/office/drawing/2014/main" id="{C6E4AC1F-71EF-4167-AC9E-35CBB4C84105}"/>
              </a:ext>
            </a:extLst>
          </p:cNvPr>
          <p:cNvSpPr>
            <a:spLocks xmlns:a="http://schemas.openxmlformats.org/drawingml/2006/main" noGrp="1"/>
          </p:cNvSpPr>
          <p:nvPr/>
        </p:nvSpPr>
        <p:spPr>
          <a:xfrm xmlns:a="http://schemas.openxmlformats.org/drawingml/2006/main">
            <a:off x="4041648" y="3529584"/>
            <a:ext cx="1060704" cy="54864"/>
          </a:xfrm>
          <a:prstGeom xmlns:a="http://schemas.openxmlformats.org/drawingml/2006/main" prst="rect">
            <a:avLst/>
          </a:prstGeom>
          <a:solidFill xmlns:a="http://schemas.openxmlformats.org/drawingml/2006/main">
            <a:srgbClr val="CD212A"/>
          </a:solidFill>
          <a:ln xmlns:a="http://schemas.openxmlformats.org/drawingml/2006/main" w="5080">
            <a:solidFill>
              <a:srgbClr val="D9DEDB"/>
            </a:solidFill>
            <a:prstDash val="solid"/>
          </a:ln>
        </p:spPr>
        <p:txBody>
          <a:bodyPr xmlns:a="http://schemas.openxmlformats.org/drawingml/2006/main"/>
          <a:lstStyle xmlns:a="http://schemas.openxmlformats.org/drawingml/2006/main"/>
          <a:p xmlns:a="http://schemas.openxmlformats.org/drawingml/2006/main">
            <a:endParaRPr/>
          </a:p>
        </p:txBody>
      </p:sp>
      <p:sp>
        <p:nvSpPr>
          <p:cNvPr id="73" name="Text 71">
            <a:extLst xmlns:a="http://schemas.openxmlformats.org/drawingml/2006/main">
              <a:ext uri="{FF2B5EF4-FFF2-40B4-BE49-F238E27FC236}">
                <a16:creationId xmlns:a16="http://schemas.microsoft.com/office/drawing/2014/main" id="{50DE020B-E88F-4F87-A16A-ECA0D44FFC32}"/>
              </a:ext>
            </a:extLst>
          </p:cNvPr>
          <p:cNvSpPr>
            <a:spLocks xmlns:a="http://schemas.openxmlformats.org/drawingml/2006/main" noGrp="1"/>
          </p:cNvSpPr>
          <p:nvPr/>
        </p:nvSpPr>
        <p:spPr>
          <a:xfrm xmlns:a="http://schemas.openxmlformats.org/drawingml/2006/main">
            <a:off x="4041648" y="3675888"/>
            <a:ext cx="1060704" cy="5029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050" b="1">
                <a:solidFill>
                  <a:srgbClr val="1E2229"/>
                </a:solidFill>
                <a:latin typeface="Arial"/>
                <a:ea typeface="Arial"/>
                <a:cs typeface="Arial"/>
              </a:rPr>
              <a:t>attribuire</a:t>
            </a:r>
            <a:endParaRPr sz="1500"/>
          </a:p>
        </p:txBody>
      </p:sp>
      <p:sp>
        <p:nvSpPr>
          <p:cNvPr id="74" name="Text 72">
            <a:extLst xmlns:a="http://schemas.openxmlformats.org/drawingml/2006/main">
              <a:ext uri="{FF2B5EF4-FFF2-40B4-BE49-F238E27FC236}">
                <a16:creationId xmlns:a16="http://schemas.microsoft.com/office/drawing/2014/main" id="{AE7EB3F6-9C13-41E2-BD89-2979DD14E944}"/>
              </a:ext>
            </a:extLst>
          </p:cNvPr>
          <p:cNvSpPr>
            <a:spLocks xmlns:a="http://schemas.openxmlformats.org/drawingml/2006/main" noGrp="1"/>
          </p:cNvSpPr>
          <p:nvPr/>
        </p:nvSpPr>
        <p:spPr>
          <a:xfrm xmlns:a="http://schemas.openxmlformats.org/drawingml/2006/main">
            <a:off x="4041648" y="4169664"/>
            <a:ext cx="1060704" cy="29260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788">
                <a:solidFill>
                  <a:srgbClr val="5B6570"/>
                </a:solidFill>
                <a:latin typeface="Arial"/>
                <a:ea typeface="Arial"/>
                <a:cs typeface="Arial"/>
              </a:rPr>
              <a:t>приписувати</a:t>
            </a:r>
            <a:endParaRPr sz="1100"/>
          </a:p>
        </p:txBody>
      </p:sp>
      <p:sp>
        <p:nvSpPr>
          <p:cNvPr id="75" name="letter tile">
            <a:extLst xmlns:a="http://schemas.openxmlformats.org/drawingml/2006/main">
              <a:ext uri="{FF2B5EF4-FFF2-40B4-BE49-F238E27FC236}">
                <a16:creationId xmlns:a16="http://schemas.microsoft.com/office/drawing/2014/main" id="{018E03FA-F30F-47FF-9A42-1E25C403E88A}"/>
              </a:ext>
            </a:extLst>
          </p:cNvPr>
          <p:cNvSpPr>
            <a:spLocks xmlns:a="http://schemas.openxmlformats.org/drawingml/2006/main" noGrp="1"/>
          </p:cNvSpPr>
          <p:nvPr/>
        </p:nvSpPr>
        <p:spPr>
          <a:xfrm xmlns:a="http://schemas.openxmlformats.org/drawingml/2006/main">
            <a:off x="5221224" y="3529584"/>
            <a:ext cx="1060704" cy="1024128"/>
          </a:xfrm>
          <a:prstGeom xmlns:a="http://schemas.openxmlformats.org/drawingml/2006/main" prst="rect">
            <a:avLst/>
          </a:prstGeom>
          <a:solidFill xmlns:a="http://schemas.openxmlformats.org/drawingml/2006/main">
            <a:srgbClr val="F4F6F5"/>
          </a:solidFill>
          <a:ln xmlns:a="http://schemas.openxmlformats.org/drawingml/2006/main" w="9525">
            <a:solidFill>
              <a:srgbClr val="D9DEDB"/>
            </a:solidFill>
            <a:prstDash val="solid"/>
          </a:ln>
        </p:spPr>
        <p:txBody>
          <a:bodyPr xmlns:a="http://schemas.openxmlformats.org/drawingml/2006/main"/>
          <a:lstStyle xmlns:a="http://schemas.openxmlformats.org/drawingml/2006/main"/>
          <a:p xmlns:a="http://schemas.openxmlformats.org/drawingml/2006/main">
            <a:endParaRPr/>
          </a:p>
        </p:txBody>
      </p:sp>
      <p:sp>
        <p:nvSpPr>
          <p:cNvPr id="76" name="tile accent">
            <a:extLst xmlns:a="http://schemas.openxmlformats.org/drawingml/2006/main">
              <a:ext uri="{FF2B5EF4-FFF2-40B4-BE49-F238E27FC236}">
                <a16:creationId xmlns:a16="http://schemas.microsoft.com/office/drawing/2014/main" id="{113E77B6-9F98-4CA6-9E8F-4BEF7B6ADF4E}"/>
              </a:ext>
            </a:extLst>
          </p:cNvPr>
          <p:cNvSpPr>
            <a:spLocks xmlns:a="http://schemas.openxmlformats.org/drawingml/2006/main" noGrp="1"/>
          </p:cNvSpPr>
          <p:nvPr/>
        </p:nvSpPr>
        <p:spPr>
          <a:xfrm xmlns:a="http://schemas.openxmlformats.org/drawingml/2006/main">
            <a:off x="5221224" y="3529584"/>
            <a:ext cx="1060704" cy="54864"/>
          </a:xfrm>
          <a:prstGeom xmlns:a="http://schemas.openxmlformats.org/drawingml/2006/main" prst="rect">
            <a:avLst/>
          </a:prstGeom>
          <a:solidFill xmlns:a="http://schemas.openxmlformats.org/drawingml/2006/main">
            <a:srgbClr val="CD212A"/>
          </a:solidFill>
          <a:ln xmlns:a="http://schemas.openxmlformats.org/drawingml/2006/main" w="5080">
            <a:solidFill>
              <a:srgbClr val="D9DEDB"/>
            </a:solidFill>
            <a:prstDash val="solid"/>
          </a:ln>
        </p:spPr>
        <p:txBody>
          <a:bodyPr xmlns:a="http://schemas.openxmlformats.org/drawingml/2006/main"/>
          <a:lstStyle xmlns:a="http://schemas.openxmlformats.org/drawingml/2006/main"/>
          <a:p xmlns:a="http://schemas.openxmlformats.org/drawingml/2006/main">
            <a:endParaRPr/>
          </a:p>
        </p:txBody>
      </p:sp>
      <p:sp>
        <p:nvSpPr>
          <p:cNvPr id="77" name="Text 75">
            <a:extLst xmlns:a="http://schemas.openxmlformats.org/drawingml/2006/main">
              <a:ext uri="{FF2B5EF4-FFF2-40B4-BE49-F238E27FC236}">
                <a16:creationId xmlns:a16="http://schemas.microsoft.com/office/drawing/2014/main" id="{90BCCD82-DF90-416A-8C37-E1814CB3644B}"/>
              </a:ext>
            </a:extLst>
          </p:cNvPr>
          <p:cNvSpPr>
            <a:spLocks xmlns:a="http://schemas.openxmlformats.org/drawingml/2006/main" noGrp="1"/>
          </p:cNvSpPr>
          <p:nvPr/>
        </p:nvSpPr>
        <p:spPr>
          <a:xfrm xmlns:a="http://schemas.openxmlformats.org/drawingml/2006/main">
            <a:off x="5221224" y="3675888"/>
            <a:ext cx="1060704" cy="5029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050" b="1">
                <a:solidFill>
                  <a:srgbClr val="1E2229"/>
                </a:solidFill>
                <a:latin typeface="Arial"/>
                <a:ea typeface="Arial"/>
                <a:cs typeface="Arial"/>
              </a:rPr>
              <a:t>dipendere</a:t>
            </a:r>
            <a:endParaRPr sz="2600"/>
          </a:p>
        </p:txBody>
      </p:sp>
      <p:sp>
        <p:nvSpPr>
          <p:cNvPr id="78" name="Text 76">
            <a:extLst xmlns:a="http://schemas.openxmlformats.org/drawingml/2006/main">
              <a:ext uri="{FF2B5EF4-FFF2-40B4-BE49-F238E27FC236}">
                <a16:creationId xmlns:a16="http://schemas.microsoft.com/office/drawing/2014/main" id="{1E5B2B2B-0550-4A6D-8A42-B400136C6A21}"/>
              </a:ext>
            </a:extLst>
          </p:cNvPr>
          <p:cNvSpPr>
            <a:spLocks xmlns:a="http://schemas.openxmlformats.org/drawingml/2006/main" noGrp="1"/>
          </p:cNvSpPr>
          <p:nvPr/>
        </p:nvSpPr>
        <p:spPr>
          <a:xfrm xmlns:a="http://schemas.openxmlformats.org/drawingml/2006/main">
            <a:off x="5221224" y="4169664"/>
            <a:ext cx="1060704" cy="29260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788">
                <a:solidFill>
                  <a:srgbClr val="5B6570"/>
                </a:solidFill>
                <a:latin typeface="Arial"/>
                <a:ea typeface="Arial"/>
                <a:cs typeface="Arial"/>
              </a:rPr>
              <a:t>залежати</a:t>
            </a:r>
            <a:endParaRPr sz="1100"/>
          </a:p>
        </p:txBody>
      </p:sp>
      <p:sp>
        <p:nvSpPr>
          <p:cNvPr id="79" name="letter tile">
            <a:extLst xmlns:a="http://schemas.openxmlformats.org/drawingml/2006/main">
              <a:ext uri="{FF2B5EF4-FFF2-40B4-BE49-F238E27FC236}">
                <a16:creationId xmlns:a16="http://schemas.microsoft.com/office/drawing/2014/main" id="{CE207FCA-E9EE-48BB-9452-A3495583070E}"/>
              </a:ext>
            </a:extLst>
          </p:cNvPr>
          <p:cNvSpPr>
            <a:spLocks xmlns:a="http://schemas.openxmlformats.org/drawingml/2006/main" noGrp="1"/>
          </p:cNvSpPr>
          <p:nvPr/>
        </p:nvSpPr>
        <p:spPr>
          <a:xfrm xmlns:a="http://schemas.openxmlformats.org/drawingml/2006/main">
            <a:off x="6400800" y="3529584"/>
            <a:ext cx="1060704" cy="1024128"/>
          </a:xfrm>
          <a:prstGeom xmlns:a="http://schemas.openxmlformats.org/drawingml/2006/main" prst="rect">
            <a:avLst/>
          </a:prstGeom>
          <a:solidFill xmlns:a="http://schemas.openxmlformats.org/drawingml/2006/main">
            <a:srgbClr val="F4F6F5"/>
          </a:solidFill>
          <a:ln xmlns:a="http://schemas.openxmlformats.org/drawingml/2006/main" w="9525">
            <a:solidFill>
              <a:srgbClr val="D9DEDB"/>
            </a:solidFill>
            <a:prstDash val="solid"/>
          </a:ln>
        </p:spPr>
        <p:txBody>
          <a:bodyPr xmlns:a="http://schemas.openxmlformats.org/drawingml/2006/main"/>
          <a:lstStyle xmlns:a="http://schemas.openxmlformats.org/drawingml/2006/main"/>
          <a:p xmlns:a="http://schemas.openxmlformats.org/drawingml/2006/main">
            <a:endParaRPr/>
          </a:p>
        </p:txBody>
      </p:sp>
      <p:sp>
        <p:nvSpPr>
          <p:cNvPr id="80" name="tile accent">
            <a:extLst xmlns:a="http://schemas.openxmlformats.org/drawingml/2006/main">
              <a:ext uri="{FF2B5EF4-FFF2-40B4-BE49-F238E27FC236}">
                <a16:creationId xmlns:a16="http://schemas.microsoft.com/office/drawing/2014/main" id="{447478EB-7948-418A-9CAE-7B732545433D}"/>
              </a:ext>
            </a:extLst>
          </p:cNvPr>
          <p:cNvSpPr>
            <a:spLocks xmlns:a="http://schemas.openxmlformats.org/drawingml/2006/main" noGrp="1"/>
          </p:cNvSpPr>
          <p:nvPr/>
        </p:nvSpPr>
        <p:spPr>
          <a:xfrm xmlns:a="http://schemas.openxmlformats.org/drawingml/2006/main">
            <a:off x="6400800" y="3529584"/>
            <a:ext cx="1060704" cy="54864"/>
          </a:xfrm>
          <a:prstGeom xmlns:a="http://schemas.openxmlformats.org/drawingml/2006/main" prst="rect">
            <a:avLst/>
          </a:prstGeom>
          <a:solidFill xmlns:a="http://schemas.openxmlformats.org/drawingml/2006/main">
            <a:srgbClr val="CD212A"/>
          </a:solidFill>
          <a:ln xmlns:a="http://schemas.openxmlformats.org/drawingml/2006/main" w="5080">
            <a:solidFill>
              <a:srgbClr val="D9DEDB"/>
            </a:solidFill>
            <a:prstDash val="solid"/>
          </a:ln>
        </p:spPr>
        <p:txBody>
          <a:bodyPr xmlns:a="http://schemas.openxmlformats.org/drawingml/2006/main"/>
          <a:lstStyle xmlns:a="http://schemas.openxmlformats.org/drawingml/2006/main"/>
          <a:p xmlns:a="http://schemas.openxmlformats.org/drawingml/2006/main">
            <a:endParaRPr/>
          </a:p>
        </p:txBody>
      </p:sp>
      <p:sp>
        <p:nvSpPr>
          <p:cNvPr id="81" name="Text 79">
            <a:extLst xmlns:a="http://schemas.openxmlformats.org/drawingml/2006/main">
              <a:ext uri="{FF2B5EF4-FFF2-40B4-BE49-F238E27FC236}">
                <a16:creationId xmlns:a16="http://schemas.microsoft.com/office/drawing/2014/main" id="{46D1CEA6-1D3C-4121-B179-D61977BF9E45}"/>
              </a:ext>
            </a:extLst>
          </p:cNvPr>
          <p:cNvSpPr>
            <a:spLocks xmlns:a="http://schemas.openxmlformats.org/drawingml/2006/main" noGrp="1"/>
          </p:cNvSpPr>
          <p:nvPr/>
        </p:nvSpPr>
        <p:spPr>
          <a:xfrm xmlns:a="http://schemas.openxmlformats.org/drawingml/2006/main">
            <a:off x="6400800" y="3675888"/>
            <a:ext cx="1060704" cy="5029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050" b="1">
                <a:solidFill>
                  <a:srgbClr val="1E2229"/>
                </a:solidFill>
                <a:latin typeface="Arial"/>
                <a:ea typeface="Arial"/>
                <a:cs typeface="Arial"/>
              </a:rPr>
              <a:t>verificarsi</a:t>
            </a:r>
            <a:endParaRPr sz="2600"/>
          </a:p>
        </p:txBody>
      </p:sp>
      <p:sp>
        <p:nvSpPr>
          <p:cNvPr id="82" name="Text 80">
            <a:extLst xmlns:a="http://schemas.openxmlformats.org/drawingml/2006/main">
              <a:ext uri="{FF2B5EF4-FFF2-40B4-BE49-F238E27FC236}">
                <a16:creationId xmlns:a16="http://schemas.microsoft.com/office/drawing/2014/main" id="{D76507F8-BCDC-4600-A9E0-85C728142244}"/>
              </a:ext>
            </a:extLst>
          </p:cNvPr>
          <p:cNvSpPr>
            <a:spLocks xmlns:a="http://schemas.openxmlformats.org/drawingml/2006/main" noGrp="1"/>
          </p:cNvSpPr>
          <p:nvPr/>
        </p:nvSpPr>
        <p:spPr>
          <a:xfrm xmlns:a="http://schemas.openxmlformats.org/drawingml/2006/main">
            <a:off x="6400800" y="4169664"/>
            <a:ext cx="1060704" cy="29260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788">
                <a:solidFill>
                  <a:srgbClr val="5B6570"/>
                </a:solidFill>
                <a:latin typeface="Arial"/>
                <a:ea typeface="Arial"/>
                <a:cs typeface="Arial"/>
              </a:rPr>
              <a:t>ставатися</a:t>
            </a:r>
            <a:endParaRPr sz="1100"/>
          </a:p>
        </p:txBody>
      </p:sp>
      <p:sp>
        <p:nvSpPr>
          <p:cNvPr id="83" name="letter tile">
            <a:extLst xmlns:a="http://schemas.openxmlformats.org/drawingml/2006/main">
              <a:ext uri="{FF2B5EF4-FFF2-40B4-BE49-F238E27FC236}">
                <a16:creationId xmlns:a16="http://schemas.microsoft.com/office/drawing/2014/main" id="{B9982A0D-54C8-4B66-A987-27EC14B5F045}"/>
              </a:ext>
            </a:extLst>
          </p:cNvPr>
          <p:cNvSpPr>
            <a:spLocks xmlns:a="http://schemas.openxmlformats.org/drawingml/2006/main" noGrp="1"/>
          </p:cNvSpPr>
          <p:nvPr/>
        </p:nvSpPr>
        <p:spPr>
          <a:xfrm xmlns:a="http://schemas.openxmlformats.org/drawingml/2006/main">
            <a:off x="7580376" y="3529584"/>
            <a:ext cx="1060704" cy="1024128"/>
          </a:xfrm>
          <a:prstGeom xmlns:a="http://schemas.openxmlformats.org/drawingml/2006/main" prst="rect">
            <a:avLst/>
          </a:prstGeom>
          <a:solidFill xmlns:a="http://schemas.openxmlformats.org/drawingml/2006/main">
            <a:srgbClr val="F4F6F5"/>
          </a:solidFill>
          <a:ln xmlns:a="http://schemas.openxmlformats.org/drawingml/2006/main" w="9525">
            <a:solidFill>
              <a:srgbClr val="D9DEDB"/>
            </a:solidFill>
            <a:prstDash val="solid"/>
          </a:ln>
        </p:spPr>
        <p:txBody>
          <a:bodyPr xmlns:a="http://schemas.openxmlformats.org/drawingml/2006/main"/>
          <a:lstStyle xmlns:a="http://schemas.openxmlformats.org/drawingml/2006/main"/>
          <a:p xmlns:a="http://schemas.openxmlformats.org/drawingml/2006/main">
            <a:endParaRPr/>
          </a:p>
        </p:txBody>
      </p:sp>
      <p:sp>
        <p:nvSpPr>
          <p:cNvPr id="84" name="tile accent">
            <a:extLst xmlns:a="http://schemas.openxmlformats.org/drawingml/2006/main">
              <a:ext uri="{FF2B5EF4-FFF2-40B4-BE49-F238E27FC236}">
                <a16:creationId xmlns:a16="http://schemas.microsoft.com/office/drawing/2014/main" id="{B02F80BC-DAB5-4F41-B155-FB0EF6A7603E}"/>
              </a:ext>
            </a:extLst>
          </p:cNvPr>
          <p:cNvSpPr>
            <a:spLocks xmlns:a="http://schemas.openxmlformats.org/drawingml/2006/main" noGrp="1"/>
          </p:cNvSpPr>
          <p:nvPr/>
        </p:nvSpPr>
        <p:spPr>
          <a:xfrm xmlns:a="http://schemas.openxmlformats.org/drawingml/2006/main">
            <a:off x="7580376" y="3529584"/>
            <a:ext cx="1060704" cy="54864"/>
          </a:xfrm>
          <a:prstGeom xmlns:a="http://schemas.openxmlformats.org/drawingml/2006/main" prst="rect">
            <a:avLst/>
          </a:prstGeom>
          <a:solidFill xmlns:a="http://schemas.openxmlformats.org/drawingml/2006/main">
            <a:srgbClr val="CD212A"/>
          </a:solidFill>
          <a:ln xmlns:a="http://schemas.openxmlformats.org/drawingml/2006/main" w="5080">
            <a:solidFill>
              <a:srgbClr val="D9DEDB"/>
            </a:solidFill>
            <a:prstDash val="solid"/>
          </a:ln>
        </p:spPr>
        <p:txBody>
          <a:bodyPr xmlns:a="http://schemas.openxmlformats.org/drawingml/2006/main"/>
          <a:lstStyle xmlns:a="http://schemas.openxmlformats.org/drawingml/2006/main"/>
          <a:p xmlns:a="http://schemas.openxmlformats.org/drawingml/2006/main">
            <a:endParaRPr/>
          </a:p>
        </p:txBody>
      </p:sp>
      <p:sp>
        <p:nvSpPr>
          <p:cNvPr id="85" name="Text 83">
            <a:extLst xmlns:a="http://schemas.openxmlformats.org/drawingml/2006/main">
              <a:ext uri="{FF2B5EF4-FFF2-40B4-BE49-F238E27FC236}">
                <a16:creationId xmlns:a16="http://schemas.microsoft.com/office/drawing/2014/main" id="{A38A25B4-02B6-401F-8F0C-79D152EC808B}"/>
              </a:ext>
            </a:extLst>
          </p:cNvPr>
          <p:cNvSpPr>
            <a:spLocks xmlns:a="http://schemas.openxmlformats.org/drawingml/2006/main" noGrp="1"/>
          </p:cNvSpPr>
          <p:nvPr/>
        </p:nvSpPr>
        <p:spPr>
          <a:xfrm xmlns:a="http://schemas.openxmlformats.org/drawingml/2006/main">
            <a:off x="7580376" y="3675888"/>
            <a:ext cx="1060704" cy="5029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050" b="1">
                <a:solidFill>
                  <a:srgbClr val="1E2229"/>
                </a:solidFill>
                <a:latin typeface="Arial"/>
                <a:ea typeface="Arial"/>
                <a:cs typeface="Arial"/>
              </a:rPr>
              <a:t>rammaricarsi</a:t>
            </a:r>
            <a:endParaRPr sz="2600"/>
          </a:p>
        </p:txBody>
      </p:sp>
      <p:sp>
        <p:nvSpPr>
          <p:cNvPr id="86" name="Text 84">
            <a:extLst xmlns:a="http://schemas.openxmlformats.org/drawingml/2006/main">
              <a:ext uri="{FF2B5EF4-FFF2-40B4-BE49-F238E27FC236}">
                <a16:creationId xmlns:a16="http://schemas.microsoft.com/office/drawing/2014/main" id="{4ABEF7F5-1272-4496-8090-144B888295B0}"/>
              </a:ext>
            </a:extLst>
          </p:cNvPr>
          <p:cNvSpPr>
            <a:spLocks xmlns:a="http://schemas.openxmlformats.org/drawingml/2006/main" noGrp="1"/>
          </p:cNvSpPr>
          <p:nvPr/>
        </p:nvSpPr>
        <p:spPr>
          <a:xfrm xmlns:a="http://schemas.openxmlformats.org/drawingml/2006/main">
            <a:off x="7580376" y="4169664"/>
            <a:ext cx="1060704" cy="29260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788">
                <a:solidFill>
                  <a:srgbClr val="5B6570"/>
                </a:solidFill>
                <a:latin typeface="Arial"/>
                <a:ea typeface="Arial"/>
                <a:cs typeface="Arial"/>
              </a:rPr>
              <a:t>шкодувати</a:t>
            </a:r>
            <a:endParaRPr sz="1100"/>
          </a:p>
        </p:txBody>
      </p:sp>
      <p:sp>
        <p:nvSpPr>
          <p:cNvPr id="87" name="Text 85">
            <a:extLst xmlns:a="http://schemas.openxmlformats.org/drawingml/2006/main">
              <a:ext uri="{FF2B5EF4-FFF2-40B4-BE49-F238E27FC236}">
                <a16:creationId xmlns:a16="http://schemas.microsoft.com/office/drawing/2014/main" id="{B9050CCC-1231-4EEE-A781-8558ADA6A903}"/>
              </a:ext>
            </a:extLst>
          </p:cNvPr>
          <p:cNvSpPr>
            <a:spLocks xmlns:a="http://schemas.openxmlformats.org/drawingml/2006/main" noGrp="1"/>
          </p:cNvSpPr>
          <p:nvPr/>
        </p:nvSpPr>
        <p:spPr>
          <a:xfrm xmlns:a="http://schemas.openxmlformats.org/drawingml/2006/main">
            <a:off x="502920" y="4617720"/>
            <a:ext cx="813816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100" i="1">
                <a:solidFill>
                  <a:srgbClr val="5B6570"/>
                </a:solidFill>
                <a:latin typeface="Arial"/>
                <a:ea typeface="Arial"/>
                <a:cs typeface="Arial"/>
              </a:rPr>
              <a:t>З'єднай: decisione → condizione mancata → conseguenza osservata.</a:t>
            </a:r>
            <a:endParaRPr sz="1100"/>
          </a:p>
        </p:txBody>
      </p:sp>
    </p:spTree>
    <p:extLst>
      <p:ext uri="{BB962C8B-B14F-4D97-AF65-F5344CB8AC3E}">
        <p14:creationId xmlns:p14="http://schemas.microsoft.com/office/powerpoint/2010/main" val="1187040402"/>
      </p:ext>
    </p:extLst>
  </p:cSld>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Text 3">
            <a:extLst xmlns:a="http://schemas.openxmlformats.org/drawingml/2006/main">
              <a:ext uri="{FF2B5EF4-FFF2-40B4-BE49-F238E27FC236}">
                <a16:creationId xmlns:a16="http://schemas.microsoft.com/office/drawing/2014/main" id="{8AE47FEE-E1E3-4D0C-A7B4-913C0CE8CC81}"/>
              </a:ext>
            </a:extLst>
          </p:cNvPr>
          <p:cNvSpPr>
            <a:spLocks xmlns:a="http://schemas.openxmlformats.org/drawingml/2006/main" noGrp="1"/>
          </p:cNvSpPr>
          <p:nvPr>
            <p:ph type="title" idx="103" hasCustomPrompt="1"/>
          </p:nvPr>
        </p:nvSpPr>
        <p:spPr>
          <a:xfrm xmlns:a="http://schemas.openxmlformats.org/drawingml/2006/main">
            <a:off x="502920" y="292608"/>
            <a:ext cx="8138160" cy="56692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buNone/>
            </a:pPr>
            <a:r>
              <a:rPr sz="2600" b="1">
                <a:solidFill>
                  <a:srgbClr val="0B7A3B"/>
                </a:solidFill>
                <a:latin typeface="Arial"/>
                <a:ea typeface="Arial"/>
                <a:cs typeface="Arial"/>
              </a:rPr>
              <a:t>П'ять способів говорити без звинувачення</a:t>
            </a:r>
            <a:endParaRPr sz="2600"/>
          </a:p>
        </p:txBody>
      </p:sp>
      <p:sp>
        <p:nvSpPr>
          <p:cNvPr id="3" name="Text 1">
            <a:extLst xmlns:a="http://schemas.openxmlformats.org/drawingml/2006/main">
              <a:ext uri="{FF2B5EF4-FFF2-40B4-BE49-F238E27FC236}">
                <a16:creationId xmlns:a16="http://schemas.microsoft.com/office/drawing/2014/main" id="{99B6CD55-A406-4176-A3BE-95E5603A8EC1}"/>
              </a:ext>
            </a:extLst>
          </p:cNvPr>
          <p:cNvSpPr>
            <a:spLocks xmlns:a="http://schemas.openxmlformats.org/drawingml/2006/main" noGrp="1"/>
          </p:cNvSpPr>
          <p:nvPr/>
        </p:nvSpPr>
        <p:spPr>
          <a:xfrm xmlns:a="http://schemas.openxmlformats.org/drawingml/2006/main">
            <a:off x="502920" y="987552"/>
            <a:ext cx="8138160" cy="29260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i="1">
                <a:solidFill>
                  <a:srgbClr val="5B6570"/>
                </a:solidFill>
                <a:latin typeface="Arial"/>
                <a:ea typeface="Arial"/>
                <a:cs typeface="Arial"/>
              </a:rPr>
              <a:t>Контрфактичність може бути аналітичною, а не агресивною</a:t>
            </a:r>
            <a:endParaRPr sz="1200"/>
          </a:p>
        </p:txBody>
      </p:sp>
      <p:sp>
        <p:nvSpPr>
          <p:cNvPr id="4" name="card">
            <a:extLst xmlns:a="http://schemas.openxmlformats.org/drawingml/2006/main">
              <a:ext uri="{FF2B5EF4-FFF2-40B4-BE49-F238E27FC236}">
                <a16:creationId xmlns:a16="http://schemas.microsoft.com/office/drawing/2014/main" id="{A0D01D02-E336-4010-A184-442F682EB13D}"/>
              </a:ext>
            </a:extLst>
          </p:cNvPr>
          <p:cNvSpPr>
            <a:spLocks xmlns:a="http://schemas.openxmlformats.org/drawingml/2006/main" noGrp="1"/>
          </p:cNvSpPr>
          <p:nvPr/>
        </p:nvSpPr>
        <p:spPr>
          <a:xfrm xmlns:a="http://schemas.openxmlformats.org/drawingml/2006/main">
            <a:off x="502920" y="1828800"/>
            <a:ext cx="1481328" cy="1737360"/>
          </a:xfrm>
          <a:prstGeom xmlns:a="http://schemas.openxmlformats.org/drawingml/2006/main" prst="rect">
            <a:avLst/>
          </a:prstGeom>
          <a:solidFill xmlns:a="http://schemas.openxmlformats.org/drawingml/2006/main">
            <a:srgbClr val="FFFFFF"/>
          </a:solidFill>
          <a:ln xmlns:a="http://schemas.openxmlformats.org/drawingml/2006/main" w="12700">
            <a:solidFill>
              <a:srgbClr val="D9DEDB"/>
            </a:solidFill>
            <a:prstDash val="solid"/>
          </a:ln>
        </p:spPr>
        <p:txBody>
          <a:bodyPr xmlns:a="http://schemas.openxmlformats.org/drawingml/2006/main"/>
          <a:lstStyle xmlns:a="http://schemas.openxmlformats.org/drawingml/2006/main"/>
          <a:p xmlns:a="http://schemas.openxmlformats.org/drawingml/2006/main">
            <a:endParaRPr/>
          </a:p>
        </p:txBody>
      </p:sp>
      <p:sp>
        <p:nvSpPr>
          <p:cNvPr id="5" name="accent">
            <a:extLst xmlns:a="http://schemas.openxmlformats.org/drawingml/2006/main">
              <a:ext uri="{FF2B5EF4-FFF2-40B4-BE49-F238E27FC236}">
                <a16:creationId xmlns:a16="http://schemas.microsoft.com/office/drawing/2014/main" id="{4D486160-B9D7-4DEC-9C5B-A82AB7D5447A}"/>
              </a:ext>
            </a:extLst>
          </p:cNvPr>
          <p:cNvSpPr>
            <a:spLocks xmlns:a="http://schemas.openxmlformats.org/drawingml/2006/main" noGrp="1"/>
          </p:cNvSpPr>
          <p:nvPr/>
        </p:nvSpPr>
        <p:spPr>
          <a:xfrm xmlns:a="http://schemas.openxmlformats.org/drawingml/2006/main">
            <a:off x="502920" y="1828800"/>
            <a:ext cx="1481328" cy="73152"/>
          </a:xfrm>
          <a:prstGeom xmlns:a="http://schemas.openxmlformats.org/drawingml/2006/main" prst="rect">
            <a:avLst/>
          </a:prstGeom>
          <a:solidFill xmlns:a="http://schemas.openxmlformats.org/drawingml/2006/main">
            <a:srgbClr val="CD212A"/>
          </a:solidFill>
        </p:spPr>
        <p:txBody>
          <a:bodyPr xmlns:a="http://schemas.openxmlformats.org/drawingml/2006/main"/>
          <a:lstStyle xmlns:a="http://schemas.openxmlformats.org/drawingml/2006/main"/>
          <a:p xmlns:a="http://schemas.openxmlformats.org/drawingml/2006/main">
            <a:endParaRPr/>
          </a:p>
        </p:txBody>
      </p:sp>
      <p:sp>
        <p:nvSpPr>
          <p:cNvPr id="6" name="Text 4">
            <a:extLst xmlns:a="http://schemas.openxmlformats.org/drawingml/2006/main">
              <a:ext uri="{FF2B5EF4-FFF2-40B4-BE49-F238E27FC236}">
                <a16:creationId xmlns:a16="http://schemas.microsoft.com/office/drawing/2014/main" id="{945B8FDB-7B37-4405-A3E7-A425FE913060}"/>
              </a:ext>
            </a:extLst>
          </p:cNvPr>
          <p:cNvSpPr>
            <a:spLocks xmlns:a="http://schemas.openxmlformats.org/drawingml/2006/main" noGrp="1"/>
          </p:cNvSpPr>
          <p:nvPr/>
        </p:nvSpPr>
        <p:spPr>
          <a:xfrm xmlns:a="http://schemas.openxmlformats.org/drawingml/2006/main">
            <a:off x="502920" y="2103120"/>
            <a:ext cx="1481328" cy="7315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275" b="1">
                <a:solidFill>
                  <a:srgbClr val="0B7A3B"/>
                </a:solidFill>
                <a:latin typeface="Arial"/>
                <a:ea typeface="Arial"/>
                <a:cs typeface="Arial"/>
              </a:rPr>
              <a:t>нейтрально</a:t>
            </a:r>
            <a:endParaRPr sz="4000"/>
          </a:p>
        </p:txBody>
      </p:sp>
      <p:sp>
        <p:nvSpPr>
          <p:cNvPr id="7" name="Text 5">
            <a:extLst xmlns:a="http://schemas.openxmlformats.org/drawingml/2006/main">
              <a:ext uri="{FF2B5EF4-FFF2-40B4-BE49-F238E27FC236}">
                <a16:creationId xmlns:a16="http://schemas.microsoft.com/office/drawing/2014/main" id="{892C08C3-BFB8-41E8-AFA8-785F789B02FE}"/>
              </a:ext>
            </a:extLst>
          </p:cNvPr>
          <p:cNvSpPr>
            <a:spLocks xmlns:a="http://schemas.openxmlformats.org/drawingml/2006/main" noGrp="1"/>
          </p:cNvSpPr>
          <p:nvPr/>
        </p:nvSpPr>
        <p:spPr>
          <a:xfrm xmlns:a="http://schemas.openxmlformats.org/drawingml/2006/main">
            <a:off x="502920" y="2880360"/>
            <a:ext cx="1481328"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788">
                <a:solidFill>
                  <a:srgbClr val="1E2229"/>
                </a:solidFill>
                <a:latin typeface="Arial"/>
                <a:ea typeface="Arial"/>
                <a:cs typeface="Arial"/>
              </a:rPr>
              <a:t>Se avessimo saputo...</a:t>
            </a:r>
            <a:endParaRPr sz="1400"/>
          </a:p>
        </p:txBody>
      </p:sp>
      <p:sp>
        <p:nvSpPr>
          <p:cNvPr id="8" name="card">
            <a:extLst xmlns:a="http://schemas.openxmlformats.org/drawingml/2006/main">
              <a:ext uri="{FF2B5EF4-FFF2-40B4-BE49-F238E27FC236}">
                <a16:creationId xmlns:a16="http://schemas.microsoft.com/office/drawing/2014/main" id="{555FEE4D-2B62-4765-B147-DDD3153FD5D4}"/>
              </a:ext>
            </a:extLst>
          </p:cNvPr>
          <p:cNvSpPr>
            <a:spLocks xmlns:a="http://schemas.openxmlformats.org/drawingml/2006/main" noGrp="1"/>
          </p:cNvSpPr>
          <p:nvPr/>
        </p:nvSpPr>
        <p:spPr>
          <a:xfrm xmlns:a="http://schemas.openxmlformats.org/drawingml/2006/main">
            <a:off x="2167128" y="1828800"/>
            <a:ext cx="1481328" cy="1737360"/>
          </a:xfrm>
          <a:prstGeom xmlns:a="http://schemas.openxmlformats.org/drawingml/2006/main" prst="rect">
            <a:avLst/>
          </a:prstGeom>
          <a:solidFill xmlns:a="http://schemas.openxmlformats.org/drawingml/2006/main">
            <a:srgbClr val="FFFFFF"/>
          </a:solidFill>
          <a:ln xmlns:a="http://schemas.openxmlformats.org/drawingml/2006/main" w="12700">
            <a:solidFill>
              <a:srgbClr val="D9DEDB"/>
            </a:solidFill>
            <a:prstDash val="solid"/>
          </a:ln>
        </p:spPr>
        <p:txBody>
          <a:bodyPr xmlns:a="http://schemas.openxmlformats.org/drawingml/2006/main"/>
          <a:lstStyle xmlns:a="http://schemas.openxmlformats.org/drawingml/2006/main"/>
          <a:p xmlns:a="http://schemas.openxmlformats.org/drawingml/2006/main">
            <a:endParaRPr/>
          </a:p>
        </p:txBody>
      </p:sp>
      <p:sp>
        <p:nvSpPr>
          <p:cNvPr id="9" name="accent">
            <a:extLst xmlns:a="http://schemas.openxmlformats.org/drawingml/2006/main">
              <a:ext uri="{FF2B5EF4-FFF2-40B4-BE49-F238E27FC236}">
                <a16:creationId xmlns:a16="http://schemas.microsoft.com/office/drawing/2014/main" id="{E4C9F447-B370-46C7-9322-8F9BDAD509D8}"/>
              </a:ext>
            </a:extLst>
          </p:cNvPr>
          <p:cNvSpPr>
            <a:spLocks xmlns:a="http://schemas.openxmlformats.org/drawingml/2006/main" noGrp="1"/>
          </p:cNvSpPr>
          <p:nvPr/>
        </p:nvSpPr>
        <p:spPr>
          <a:xfrm xmlns:a="http://schemas.openxmlformats.org/drawingml/2006/main">
            <a:off x="2167128" y="1828800"/>
            <a:ext cx="1481328" cy="73152"/>
          </a:xfrm>
          <a:prstGeom xmlns:a="http://schemas.openxmlformats.org/drawingml/2006/main" prst="rect">
            <a:avLst/>
          </a:prstGeom>
          <a:solidFill xmlns:a="http://schemas.openxmlformats.org/drawingml/2006/main">
            <a:srgbClr val="CD212A"/>
          </a:solidFill>
        </p:spPr>
        <p:txBody>
          <a:bodyPr xmlns:a="http://schemas.openxmlformats.org/drawingml/2006/main"/>
          <a:lstStyle xmlns:a="http://schemas.openxmlformats.org/drawingml/2006/main"/>
          <a:p xmlns:a="http://schemas.openxmlformats.org/drawingml/2006/main">
            <a:endParaRPr/>
          </a:p>
        </p:txBody>
      </p:sp>
      <p:sp>
        <p:nvSpPr>
          <p:cNvPr id="10" name="Text 8">
            <a:extLst xmlns:a="http://schemas.openxmlformats.org/drawingml/2006/main">
              <a:ext uri="{FF2B5EF4-FFF2-40B4-BE49-F238E27FC236}">
                <a16:creationId xmlns:a16="http://schemas.microsoft.com/office/drawing/2014/main" id="{B7F49147-F411-463D-A695-34EE8214311E}"/>
              </a:ext>
            </a:extLst>
          </p:cNvPr>
          <p:cNvSpPr>
            <a:spLocks xmlns:a="http://schemas.openxmlformats.org/drawingml/2006/main" noGrp="1"/>
          </p:cNvSpPr>
          <p:nvPr/>
        </p:nvSpPr>
        <p:spPr>
          <a:xfrm xmlns:a="http://schemas.openxmlformats.org/drawingml/2006/main">
            <a:off x="2167128" y="2103120"/>
            <a:ext cx="1481328" cy="7315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275" b="1">
                <a:solidFill>
                  <a:srgbClr val="0B7A3B"/>
                </a:solidFill>
                <a:latin typeface="Arial"/>
                <a:ea typeface="Arial"/>
                <a:cs typeface="Arial"/>
              </a:rPr>
              <a:t>з доказом</a:t>
            </a:r>
            <a:endParaRPr sz="4000"/>
          </a:p>
        </p:txBody>
      </p:sp>
      <p:sp>
        <p:nvSpPr>
          <p:cNvPr id="11" name="Text 9">
            <a:extLst xmlns:a="http://schemas.openxmlformats.org/drawingml/2006/main">
              <a:ext uri="{FF2B5EF4-FFF2-40B4-BE49-F238E27FC236}">
                <a16:creationId xmlns:a16="http://schemas.microsoft.com/office/drawing/2014/main" id="{7222E09F-D0E3-4CE6-9A9F-48AFE0E2E522}"/>
              </a:ext>
            </a:extLst>
          </p:cNvPr>
          <p:cNvSpPr>
            <a:spLocks xmlns:a="http://schemas.openxmlformats.org/drawingml/2006/main" noGrp="1"/>
          </p:cNvSpPr>
          <p:nvPr/>
        </p:nvSpPr>
        <p:spPr>
          <a:xfrm xmlns:a="http://schemas.openxmlformats.org/drawingml/2006/main">
            <a:off x="2167128" y="2880360"/>
            <a:ext cx="1481328"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788">
                <a:solidFill>
                  <a:srgbClr val="1E2229"/>
                </a:solidFill>
                <a:latin typeface="Arial"/>
                <a:ea typeface="Arial"/>
                <a:cs typeface="Arial"/>
              </a:rPr>
              <a:t>Dai dati risulta che...</a:t>
            </a:r>
            <a:endParaRPr sz="1400"/>
          </a:p>
        </p:txBody>
      </p:sp>
      <p:sp>
        <p:nvSpPr>
          <p:cNvPr id="12" name="card">
            <a:extLst xmlns:a="http://schemas.openxmlformats.org/drawingml/2006/main">
              <a:ext uri="{FF2B5EF4-FFF2-40B4-BE49-F238E27FC236}">
                <a16:creationId xmlns:a16="http://schemas.microsoft.com/office/drawing/2014/main" id="{B4B27F04-E67C-4A19-A96B-1734895200B7}"/>
              </a:ext>
            </a:extLst>
          </p:cNvPr>
          <p:cNvSpPr>
            <a:spLocks xmlns:a="http://schemas.openxmlformats.org/drawingml/2006/main" noGrp="1"/>
          </p:cNvSpPr>
          <p:nvPr/>
        </p:nvSpPr>
        <p:spPr>
          <a:xfrm xmlns:a="http://schemas.openxmlformats.org/drawingml/2006/main">
            <a:off x="3831336" y="1828800"/>
            <a:ext cx="1481328" cy="1737360"/>
          </a:xfrm>
          <a:prstGeom xmlns:a="http://schemas.openxmlformats.org/drawingml/2006/main" prst="rect">
            <a:avLst/>
          </a:prstGeom>
          <a:solidFill xmlns:a="http://schemas.openxmlformats.org/drawingml/2006/main">
            <a:srgbClr val="FFFFFF"/>
          </a:solidFill>
          <a:ln xmlns:a="http://schemas.openxmlformats.org/drawingml/2006/main" w="12700">
            <a:solidFill>
              <a:srgbClr val="D9DEDB"/>
            </a:solidFill>
            <a:prstDash val="solid"/>
          </a:ln>
        </p:spPr>
        <p:txBody>
          <a:bodyPr xmlns:a="http://schemas.openxmlformats.org/drawingml/2006/main"/>
          <a:lstStyle xmlns:a="http://schemas.openxmlformats.org/drawingml/2006/main"/>
          <a:p xmlns:a="http://schemas.openxmlformats.org/drawingml/2006/main">
            <a:endParaRPr/>
          </a:p>
        </p:txBody>
      </p:sp>
      <p:sp>
        <p:nvSpPr>
          <p:cNvPr id="13" name="accent">
            <a:extLst xmlns:a="http://schemas.openxmlformats.org/drawingml/2006/main">
              <a:ext uri="{FF2B5EF4-FFF2-40B4-BE49-F238E27FC236}">
                <a16:creationId xmlns:a16="http://schemas.microsoft.com/office/drawing/2014/main" id="{AB7F41EA-B093-44D7-9C30-ED4710500D36}"/>
              </a:ext>
            </a:extLst>
          </p:cNvPr>
          <p:cNvSpPr>
            <a:spLocks xmlns:a="http://schemas.openxmlformats.org/drawingml/2006/main" noGrp="1"/>
          </p:cNvSpPr>
          <p:nvPr/>
        </p:nvSpPr>
        <p:spPr>
          <a:xfrm xmlns:a="http://schemas.openxmlformats.org/drawingml/2006/main">
            <a:off x="3831336" y="1828800"/>
            <a:ext cx="1481328" cy="73152"/>
          </a:xfrm>
          <a:prstGeom xmlns:a="http://schemas.openxmlformats.org/drawingml/2006/main" prst="rect">
            <a:avLst/>
          </a:prstGeom>
          <a:solidFill xmlns:a="http://schemas.openxmlformats.org/drawingml/2006/main">
            <a:srgbClr val="CD212A"/>
          </a:solidFill>
        </p:spPr>
        <p:txBody>
          <a:bodyPr xmlns:a="http://schemas.openxmlformats.org/drawingml/2006/main"/>
          <a:lstStyle xmlns:a="http://schemas.openxmlformats.org/drawingml/2006/main"/>
          <a:p xmlns:a="http://schemas.openxmlformats.org/drawingml/2006/main">
            <a:endParaRPr/>
          </a:p>
        </p:txBody>
      </p:sp>
      <p:sp>
        <p:nvSpPr>
          <p:cNvPr id="14" name="Text 12">
            <a:extLst xmlns:a="http://schemas.openxmlformats.org/drawingml/2006/main">
              <a:ext uri="{FF2B5EF4-FFF2-40B4-BE49-F238E27FC236}">
                <a16:creationId xmlns:a16="http://schemas.microsoft.com/office/drawing/2014/main" id="{96CC2AEE-2315-438E-B4FC-8B1BBCBFA07E}"/>
              </a:ext>
            </a:extLst>
          </p:cNvPr>
          <p:cNvSpPr>
            <a:spLocks xmlns:a="http://schemas.openxmlformats.org/drawingml/2006/main" noGrp="1"/>
          </p:cNvSpPr>
          <p:nvPr/>
        </p:nvSpPr>
        <p:spPr>
          <a:xfrm xmlns:a="http://schemas.openxmlformats.org/drawingml/2006/main">
            <a:off x="3831336" y="2103120"/>
            <a:ext cx="1481328" cy="7315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275" b="1">
                <a:solidFill>
                  <a:srgbClr val="0B7A3B"/>
                </a:solidFill>
                <a:latin typeface="Arial"/>
                <a:ea typeface="Arial"/>
                <a:cs typeface="Arial"/>
              </a:rPr>
              <a:t>з межею</a:t>
            </a:r>
            <a:endParaRPr sz="4000"/>
          </a:p>
        </p:txBody>
      </p:sp>
      <p:sp>
        <p:nvSpPr>
          <p:cNvPr id="15" name="Text 13">
            <a:extLst xmlns:a="http://schemas.openxmlformats.org/drawingml/2006/main">
              <a:ext uri="{FF2B5EF4-FFF2-40B4-BE49-F238E27FC236}">
                <a16:creationId xmlns:a16="http://schemas.microsoft.com/office/drawing/2014/main" id="{C5CD2D77-2134-4CEA-B3EA-17C570D7F337}"/>
              </a:ext>
            </a:extLst>
          </p:cNvPr>
          <p:cNvSpPr>
            <a:spLocks xmlns:a="http://schemas.openxmlformats.org/drawingml/2006/main" noGrp="1"/>
          </p:cNvSpPr>
          <p:nvPr/>
        </p:nvSpPr>
        <p:spPr>
          <a:xfrm xmlns:a="http://schemas.openxmlformats.org/drawingml/2006/main">
            <a:off x="3831336" y="2880360"/>
            <a:ext cx="1481328"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788">
                <a:solidFill>
                  <a:srgbClr val="1E2229"/>
                </a:solidFill>
                <a:latin typeface="Arial"/>
                <a:ea typeface="Arial"/>
                <a:cs typeface="Arial"/>
              </a:rPr>
              <a:t>Non è certo che...</a:t>
            </a:r>
            <a:endParaRPr sz="1400"/>
          </a:p>
        </p:txBody>
      </p:sp>
      <p:sp>
        <p:nvSpPr>
          <p:cNvPr id="16" name="card">
            <a:extLst xmlns:a="http://schemas.openxmlformats.org/drawingml/2006/main">
              <a:ext uri="{FF2B5EF4-FFF2-40B4-BE49-F238E27FC236}">
                <a16:creationId xmlns:a16="http://schemas.microsoft.com/office/drawing/2014/main" id="{6A9717D8-052B-4B00-A62F-33BB08F1F470}"/>
              </a:ext>
            </a:extLst>
          </p:cNvPr>
          <p:cNvSpPr>
            <a:spLocks xmlns:a="http://schemas.openxmlformats.org/drawingml/2006/main" noGrp="1"/>
          </p:cNvSpPr>
          <p:nvPr/>
        </p:nvSpPr>
        <p:spPr>
          <a:xfrm xmlns:a="http://schemas.openxmlformats.org/drawingml/2006/main">
            <a:off x="5495544" y="1828800"/>
            <a:ext cx="1481328" cy="1737360"/>
          </a:xfrm>
          <a:prstGeom xmlns:a="http://schemas.openxmlformats.org/drawingml/2006/main" prst="rect">
            <a:avLst/>
          </a:prstGeom>
          <a:solidFill xmlns:a="http://schemas.openxmlformats.org/drawingml/2006/main">
            <a:srgbClr val="FFFFFF"/>
          </a:solidFill>
          <a:ln xmlns:a="http://schemas.openxmlformats.org/drawingml/2006/main" w="12700">
            <a:solidFill>
              <a:srgbClr val="D9DEDB"/>
            </a:solidFill>
            <a:prstDash val="solid"/>
          </a:ln>
        </p:spPr>
        <p:txBody>
          <a:bodyPr xmlns:a="http://schemas.openxmlformats.org/drawingml/2006/main"/>
          <a:lstStyle xmlns:a="http://schemas.openxmlformats.org/drawingml/2006/main"/>
          <a:p xmlns:a="http://schemas.openxmlformats.org/drawingml/2006/main">
            <a:endParaRPr/>
          </a:p>
        </p:txBody>
      </p:sp>
      <p:sp>
        <p:nvSpPr>
          <p:cNvPr id="17" name="accent">
            <a:extLst xmlns:a="http://schemas.openxmlformats.org/drawingml/2006/main">
              <a:ext uri="{FF2B5EF4-FFF2-40B4-BE49-F238E27FC236}">
                <a16:creationId xmlns:a16="http://schemas.microsoft.com/office/drawing/2014/main" id="{11AD078B-C113-4100-8ECF-35975862A03E}"/>
              </a:ext>
            </a:extLst>
          </p:cNvPr>
          <p:cNvSpPr>
            <a:spLocks xmlns:a="http://schemas.openxmlformats.org/drawingml/2006/main" noGrp="1"/>
          </p:cNvSpPr>
          <p:nvPr/>
        </p:nvSpPr>
        <p:spPr>
          <a:xfrm xmlns:a="http://schemas.openxmlformats.org/drawingml/2006/main">
            <a:off x="5495544" y="1828800"/>
            <a:ext cx="1481328" cy="73152"/>
          </a:xfrm>
          <a:prstGeom xmlns:a="http://schemas.openxmlformats.org/drawingml/2006/main" prst="rect">
            <a:avLst/>
          </a:prstGeom>
          <a:solidFill xmlns:a="http://schemas.openxmlformats.org/drawingml/2006/main">
            <a:srgbClr val="CD212A"/>
          </a:solidFill>
        </p:spPr>
        <p:txBody>
          <a:bodyPr xmlns:a="http://schemas.openxmlformats.org/drawingml/2006/main"/>
          <a:lstStyle xmlns:a="http://schemas.openxmlformats.org/drawingml/2006/main"/>
          <a:p xmlns:a="http://schemas.openxmlformats.org/drawingml/2006/main">
            <a:endParaRPr/>
          </a:p>
        </p:txBody>
      </p:sp>
      <p:sp>
        <p:nvSpPr>
          <p:cNvPr id="18" name="Text 16">
            <a:extLst xmlns:a="http://schemas.openxmlformats.org/drawingml/2006/main">
              <a:ext uri="{FF2B5EF4-FFF2-40B4-BE49-F238E27FC236}">
                <a16:creationId xmlns:a16="http://schemas.microsoft.com/office/drawing/2014/main" id="{E29D225A-C697-4952-BC4F-E9C968E7F238}"/>
              </a:ext>
            </a:extLst>
          </p:cNvPr>
          <p:cNvSpPr>
            <a:spLocks xmlns:a="http://schemas.openxmlformats.org/drawingml/2006/main" noGrp="1"/>
          </p:cNvSpPr>
          <p:nvPr/>
        </p:nvSpPr>
        <p:spPr>
          <a:xfrm xmlns:a="http://schemas.openxmlformats.org/drawingml/2006/main">
            <a:off x="5495544" y="2103120"/>
            <a:ext cx="1481328" cy="7315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275" b="1">
                <a:solidFill>
                  <a:srgbClr val="0B7A3B"/>
                </a:solidFill>
                <a:latin typeface="Arial"/>
                <a:ea typeface="Arial"/>
                <a:cs typeface="Arial"/>
              </a:rPr>
              <a:t>з альтернативою</a:t>
            </a:r>
            <a:endParaRPr sz="4000"/>
          </a:p>
        </p:txBody>
      </p:sp>
      <p:sp>
        <p:nvSpPr>
          <p:cNvPr id="19" name="Text 17">
            <a:extLst xmlns:a="http://schemas.openxmlformats.org/drawingml/2006/main">
              <a:ext uri="{FF2B5EF4-FFF2-40B4-BE49-F238E27FC236}">
                <a16:creationId xmlns:a16="http://schemas.microsoft.com/office/drawing/2014/main" id="{215C0AD1-9D45-4CED-AAF2-FFE18CC238DF}"/>
              </a:ext>
            </a:extLst>
          </p:cNvPr>
          <p:cNvSpPr>
            <a:spLocks xmlns:a="http://schemas.openxmlformats.org/drawingml/2006/main" noGrp="1"/>
          </p:cNvSpPr>
          <p:nvPr/>
        </p:nvSpPr>
        <p:spPr>
          <a:xfrm xmlns:a="http://schemas.openxmlformats.org/drawingml/2006/main">
            <a:off x="5495544" y="2880360"/>
            <a:ext cx="1481328"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788">
                <a:solidFill>
                  <a:srgbClr val="1E2229"/>
                </a:solidFill>
                <a:latin typeface="Arial"/>
                <a:ea typeface="Arial"/>
                <a:cs typeface="Arial"/>
              </a:rPr>
              <a:t>Avremmo potuto...</a:t>
            </a:r>
            <a:endParaRPr sz="1400"/>
          </a:p>
        </p:txBody>
      </p:sp>
      <p:sp>
        <p:nvSpPr>
          <p:cNvPr id="20" name="card">
            <a:extLst xmlns:a="http://schemas.openxmlformats.org/drawingml/2006/main">
              <a:ext uri="{FF2B5EF4-FFF2-40B4-BE49-F238E27FC236}">
                <a16:creationId xmlns:a16="http://schemas.microsoft.com/office/drawing/2014/main" id="{43F92043-2BE2-4AE4-8785-C431F7B497EE}"/>
              </a:ext>
            </a:extLst>
          </p:cNvPr>
          <p:cNvSpPr>
            <a:spLocks xmlns:a="http://schemas.openxmlformats.org/drawingml/2006/main" noGrp="1"/>
          </p:cNvSpPr>
          <p:nvPr/>
        </p:nvSpPr>
        <p:spPr>
          <a:xfrm xmlns:a="http://schemas.openxmlformats.org/drawingml/2006/main">
            <a:off x="7159752" y="1828800"/>
            <a:ext cx="1481328" cy="1737360"/>
          </a:xfrm>
          <a:prstGeom xmlns:a="http://schemas.openxmlformats.org/drawingml/2006/main" prst="rect">
            <a:avLst/>
          </a:prstGeom>
          <a:solidFill xmlns:a="http://schemas.openxmlformats.org/drawingml/2006/main">
            <a:srgbClr val="FFFFFF"/>
          </a:solidFill>
          <a:ln xmlns:a="http://schemas.openxmlformats.org/drawingml/2006/main" w="12700">
            <a:solidFill>
              <a:srgbClr val="D9DEDB"/>
            </a:solidFill>
            <a:prstDash val="solid"/>
          </a:ln>
        </p:spPr>
        <p:txBody>
          <a:bodyPr xmlns:a="http://schemas.openxmlformats.org/drawingml/2006/main"/>
          <a:lstStyle xmlns:a="http://schemas.openxmlformats.org/drawingml/2006/main"/>
          <a:p xmlns:a="http://schemas.openxmlformats.org/drawingml/2006/main">
            <a:endParaRPr/>
          </a:p>
        </p:txBody>
      </p:sp>
      <p:sp>
        <p:nvSpPr>
          <p:cNvPr id="21" name="accent">
            <a:extLst xmlns:a="http://schemas.openxmlformats.org/drawingml/2006/main">
              <a:ext uri="{FF2B5EF4-FFF2-40B4-BE49-F238E27FC236}">
                <a16:creationId xmlns:a16="http://schemas.microsoft.com/office/drawing/2014/main" id="{4D00A52B-62D6-4FB9-B0F6-69F66042B390}"/>
              </a:ext>
            </a:extLst>
          </p:cNvPr>
          <p:cNvSpPr>
            <a:spLocks xmlns:a="http://schemas.openxmlformats.org/drawingml/2006/main" noGrp="1"/>
          </p:cNvSpPr>
          <p:nvPr/>
        </p:nvSpPr>
        <p:spPr>
          <a:xfrm xmlns:a="http://schemas.openxmlformats.org/drawingml/2006/main">
            <a:off x="7159752" y="1828800"/>
            <a:ext cx="1481328" cy="73152"/>
          </a:xfrm>
          <a:prstGeom xmlns:a="http://schemas.openxmlformats.org/drawingml/2006/main" prst="rect">
            <a:avLst/>
          </a:prstGeom>
          <a:solidFill xmlns:a="http://schemas.openxmlformats.org/drawingml/2006/main">
            <a:srgbClr val="CD212A"/>
          </a:solidFill>
        </p:spPr>
        <p:txBody>
          <a:bodyPr xmlns:a="http://schemas.openxmlformats.org/drawingml/2006/main"/>
          <a:lstStyle xmlns:a="http://schemas.openxmlformats.org/drawingml/2006/main"/>
          <a:p xmlns:a="http://schemas.openxmlformats.org/drawingml/2006/main">
            <a:endParaRPr/>
          </a:p>
        </p:txBody>
      </p:sp>
      <p:sp>
        <p:nvSpPr>
          <p:cNvPr id="22" name="Text 20">
            <a:extLst xmlns:a="http://schemas.openxmlformats.org/drawingml/2006/main">
              <a:ext uri="{FF2B5EF4-FFF2-40B4-BE49-F238E27FC236}">
                <a16:creationId xmlns:a16="http://schemas.microsoft.com/office/drawing/2014/main" id="{2D686092-85E4-42E1-A6A8-2F1055FB2C1E}"/>
              </a:ext>
            </a:extLst>
          </p:cNvPr>
          <p:cNvSpPr>
            <a:spLocks xmlns:a="http://schemas.openxmlformats.org/drawingml/2006/main" noGrp="1"/>
          </p:cNvSpPr>
          <p:nvPr/>
        </p:nvSpPr>
        <p:spPr>
          <a:xfrm xmlns:a="http://schemas.openxmlformats.org/drawingml/2006/main">
            <a:off x="7159752" y="2103120"/>
            <a:ext cx="1481328" cy="7315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275" b="1">
                <a:solidFill>
                  <a:srgbClr val="0B7A3B"/>
                </a:solidFill>
                <a:latin typeface="Arial"/>
                <a:ea typeface="Arial"/>
                <a:cs typeface="Arial"/>
              </a:rPr>
              <a:t>з уроком</a:t>
            </a:r>
            <a:endParaRPr sz="4000"/>
          </a:p>
        </p:txBody>
      </p:sp>
      <p:sp>
        <p:nvSpPr>
          <p:cNvPr id="23" name="Text 21">
            <a:extLst xmlns:a="http://schemas.openxmlformats.org/drawingml/2006/main">
              <a:ext uri="{FF2B5EF4-FFF2-40B4-BE49-F238E27FC236}">
                <a16:creationId xmlns:a16="http://schemas.microsoft.com/office/drawing/2014/main" id="{353635DD-86FC-469C-A575-04059519737A}"/>
              </a:ext>
            </a:extLst>
          </p:cNvPr>
          <p:cNvSpPr>
            <a:spLocks xmlns:a="http://schemas.openxmlformats.org/drawingml/2006/main" noGrp="1"/>
          </p:cNvSpPr>
          <p:nvPr/>
        </p:nvSpPr>
        <p:spPr>
          <a:xfrm xmlns:a="http://schemas.openxmlformats.org/drawingml/2006/main">
            <a:off x="7159752" y="2880360"/>
            <a:ext cx="1481328"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788">
                <a:solidFill>
                  <a:srgbClr val="1E2229"/>
                </a:solidFill>
                <a:latin typeface="Arial"/>
                <a:ea typeface="Arial"/>
                <a:cs typeface="Arial"/>
              </a:rPr>
              <a:t>In futuro conviene...</a:t>
            </a:r>
            <a:endParaRPr sz="1400"/>
          </a:p>
        </p:txBody>
      </p:sp>
      <p:sp>
        <p:nvSpPr>
          <p:cNvPr id="24" name="Text 22">
            <a:extLst xmlns:a="http://schemas.openxmlformats.org/drawingml/2006/main">
              <a:ext uri="{FF2B5EF4-FFF2-40B4-BE49-F238E27FC236}">
                <a16:creationId xmlns:a16="http://schemas.microsoft.com/office/drawing/2014/main" id="{F6EB61ED-EBB9-4A99-9055-CFFF195C7A8F}"/>
              </a:ext>
            </a:extLst>
          </p:cNvPr>
          <p:cNvSpPr>
            <a:spLocks xmlns:a="http://schemas.openxmlformats.org/drawingml/2006/main" noGrp="1"/>
          </p:cNvSpPr>
          <p:nvPr/>
        </p:nvSpPr>
        <p:spPr>
          <a:xfrm xmlns:a="http://schemas.openxmlformats.org/drawingml/2006/main">
            <a:off x="502920" y="3977640"/>
            <a:ext cx="8138160" cy="3657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300">
                <a:solidFill>
                  <a:srgbClr val="5B6570"/>
                </a:solidFill>
                <a:latin typeface="Arial"/>
                <a:ea typeface="Arial"/>
                <a:cs typeface="Arial"/>
              </a:rPr>
              <a:t>Спершу встанови факт, потім моделюй альтернативу.</a:t>
            </a:r>
            <a:endParaRPr sz="1300"/>
          </a:p>
        </p:txBody>
      </p:sp>
    </p:spTree>
    <p:extLst>
      <p:ext uri="{BB962C8B-B14F-4D97-AF65-F5344CB8AC3E}">
        <p14:creationId xmlns:p14="http://schemas.microsoft.com/office/powerpoint/2010/main" val="367528954"/>
      </p:ext>
    </p:extLst>
  </p:cSld>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Text 1">
            <a:extLst xmlns:a="http://schemas.openxmlformats.org/drawingml/2006/main">
              <a:ext uri="{FF2B5EF4-FFF2-40B4-BE49-F238E27FC236}">
                <a16:creationId xmlns:a16="http://schemas.microsoft.com/office/drawing/2014/main" id="{FD3BC959-9C61-48D4-A7F9-AFEBD376E3A9}"/>
              </a:ext>
            </a:extLst>
          </p:cNvPr>
          <p:cNvSpPr>
            <a:spLocks xmlns:a="http://schemas.openxmlformats.org/drawingml/2006/main" noGrp="1"/>
          </p:cNvSpPr>
          <p:nvPr>
            <p:ph type="title" idx="101" hasCustomPrompt="1"/>
          </p:nvPr>
        </p:nvSpPr>
        <p:spPr>
          <a:xfrm xmlns:a="http://schemas.openxmlformats.org/drawingml/2006/main">
            <a:off x="731520" y="1920240"/>
            <a:ext cx="7680960" cy="10972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3400" b="1">
                <a:solidFill>
                  <a:srgbClr val="FFFFFF"/>
                </a:solidFill>
                <a:latin typeface="Arial"/>
                <a:ea typeface="Arial"/>
                <a:cs typeface="Arial"/>
              </a:rPr>
              <a:t>Розкладаємо контрфактичний сценарій</a:t>
            </a:r>
            <a:endParaRPr sz="3400"/>
          </a:p>
        </p:txBody>
      </p:sp>
      <p:sp>
        <p:nvSpPr>
          <p:cNvPr id="3" name="Text 1">
            <a:extLst xmlns:a="http://schemas.openxmlformats.org/drawingml/2006/main">
              <a:ext uri="{FF2B5EF4-FFF2-40B4-BE49-F238E27FC236}">
                <a16:creationId xmlns:a16="http://schemas.microsoft.com/office/drawing/2014/main" id="{DAF81EDA-93E2-4D68-887F-7F043C736055}"/>
              </a:ext>
            </a:extLst>
          </p:cNvPr>
          <p:cNvSpPr>
            <a:spLocks xmlns:a="http://schemas.openxmlformats.org/drawingml/2006/main" noGrp="1"/>
          </p:cNvSpPr>
          <p:nvPr/>
        </p:nvSpPr>
        <p:spPr>
          <a:xfrm xmlns:a="http://schemas.openxmlformats.org/drawingml/2006/main">
            <a:off x="731520" y="2971800"/>
            <a:ext cx="768096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500">
                <a:solidFill>
                  <a:srgbClr val="E6F0E9"/>
                </a:solidFill>
                <a:latin typeface="Arial"/>
                <a:ea typeface="Arial"/>
                <a:cs typeface="Arial"/>
              </a:rPr>
              <a:t>Факт → невиконана умова → уявний наслідок → урок</a:t>
            </a:r>
            <a:endParaRPr sz="1500"/>
          </a:p>
        </p:txBody>
      </p:sp>
    </p:spTree>
    <p:extLst>
      <p:ext uri="{BB962C8B-B14F-4D97-AF65-F5344CB8AC3E}">
        <p14:creationId xmlns:p14="http://schemas.microsoft.com/office/powerpoint/2010/main" val="504674970"/>
      </p:ext>
    </p:extLst>
  </p:cSld>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Text 3">
            <a:extLst xmlns:a="http://schemas.openxmlformats.org/drawingml/2006/main">
              <a:ext uri="{FF2B5EF4-FFF2-40B4-BE49-F238E27FC236}">
                <a16:creationId xmlns:a16="http://schemas.microsoft.com/office/drawing/2014/main" id="{B18C4564-7B88-4FD9-A234-9A235A2C2752}"/>
              </a:ext>
            </a:extLst>
          </p:cNvPr>
          <p:cNvSpPr>
            <a:spLocks xmlns:a="http://schemas.openxmlformats.org/drawingml/2006/main" noGrp="1"/>
          </p:cNvSpPr>
          <p:nvPr>
            <p:ph type="title" idx="103" hasCustomPrompt="1"/>
          </p:nvPr>
        </p:nvSpPr>
        <p:spPr>
          <a:xfrm xmlns:a="http://schemas.openxmlformats.org/drawingml/2006/main">
            <a:off x="502920" y="292608"/>
            <a:ext cx="8138160" cy="56692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buNone/>
            </a:pPr>
            <a:r>
              <a:rPr sz="2600" b="1">
                <a:solidFill>
                  <a:srgbClr val="0B7A3B"/>
                </a:solidFill>
                <a:latin typeface="Arial"/>
                <a:ea typeface="Arial"/>
                <a:cs typeface="Arial"/>
              </a:rPr>
              <a:t>Форма умови</a:t>
            </a:r>
            <a:endParaRPr sz="2600"/>
          </a:p>
        </p:txBody>
      </p:sp>
      <p:sp>
        <p:nvSpPr>
          <p:cNvPr id="3" name="card">
            <a:extLst xmlns:a="http://schemas.openxmlformats.org/drawingml/2006/main">
              <a:ext uri="{FF2B5EF4-FFF2-40B4-BE49-F238E27FC236}">
                <a16:creationId xmlns:a16="http://schemas.microsoft.com/office/drawing/2014/main" id="{4E985174-5B6A-40A7-9F59-3B01E339C7E9}"/>
              </a:ext>
            </a:extLst>
          </p:cNvPr>
          <p:cNvSpPr>
            <a:spLocks xmlns:a="http://schemas.openxmlformats.org/drawingml/2006/main" noGrp="1"/>
          </p:cNvSpPr>
          <p:nvPr/>
        </p:nvSpPr>
        <p:spPr>
          <a:xfrm xmlns:a="http://schemas.openxmlformats.org/drawingml/2006/main">
            <a:off x="502920" y="1371600"/>
            <a:ext cx="3977640" cy="3017520"/>
          </a:xfrm>
          <a:prstGeom xmlns:a="http://schemas.openxmlformats.org/drawingml/2006/main" prst="rect">
            <a:avLst/>
          </a:prstGeom>
          <a:solidFill xmlns:a="http://schemas.openxmlformats.org/drawingml/2006/main">
            <a:srgbClr val="F4F6F5"/>
          </a:solidFill>
          <a:ln xmlns:a="http://schemas.openxmlformats.org/drawingml/2006/main" w="9525">
            <a:solidFill>
              <a:srgbClr val="D9DEDB"/>
            </a:solidFill>
            <a:prstDash val="solid"/>
          </a:ln>
        </p:spPr>
        <p:txBody>
          <a:bodyPr xmlns:a="http://schemas.openxmlformats.org/drawingml/2006/main"/>
          <a:lstStyle xmlns:a="http://schemas.openxmlformats.org/drawingml/2006/main"/>
          <a:p xmlns:a="http://schemas.openxmlformats.org/drawingml/2006/main">
            <a:endParaRPr/>
          </a:p>
        </p:txBody>
      </p:sp>
      <p:sp>
        <p:nvSpPr>
          <p:cNvPr id="4" name="accent">
            <a:extLst xmlns:a="http://schemas.openxmlformats.org/drawingml/2006/main">
              <a:ext uri="{FF2B5EF4-FFF2-40B4-BE49-F238E27FC236}">
                <a16:creationId xmlns:a16="http://schemas.microsoft.com/office/drawing/2014/main" id="{E1D11297-A906-4362-8BAB-1E71FDB94A89}"/>
              </a:ext>
            </a:extLst>
          </p:cNvPr>
          <p:cNvSpPr>
            <a:spLocks xmlns:a="http://schemas.openxmlformats.org/drawingml/2006/main" noGrp="1"/>
          </p:cNvSpPr>
          <p:nvPr/>
        </p:nvSpPr>
        <p:spPr>
          <a:xfrm xmlns:a="http://schemas.openxmlformats.org/drawingml/2006/main">
            <a:off x="502920" y="1371600"/>
            <a:ext cx="64008" cy="3017520"/>
          </a:xfrm>
          <a:prstGeom xmlns:a="http://schemas.openxmlformats.org/drawingml/2006/main" prst="rect">
            <a:avLst/>
          </a:prstGeom>
          <a:solidFill xmlns:a="http://schemas.openxmlformats.org/drawingml/2006/main">
            <a:srgbClr val="0B7A3B"/>
          </a:solidFill>
        </p:spPr>
        <p:txBody>
          <a:bodyPr xmlns:a="http://schemas.openxmlformats.org/drawingml/2006/main"/>
          <a:lstStyle xmlns:a="http://schemas.openxmlformats.org/drawingml/2006/main"/>
          <a:p xmlns:a="http://schemas.openxmlformats.org/drawingml/2006/main">
            <a:endParaRPr/>
          </a:p>
        </p:txBody>
      </p:sp>
      <p:sp>
        <p:nvSpPr>
          <p:cNvPr id="5" name="Text 3">
            <a:extLst xmlns:a="http://schemas.openxmlformats.org/drawingml/2006/main">
              <a:ext uri="{FF2B5EF4-FFF2-40B4-BE49-F238E27FC236}">
                <a16:creationId xmlns:a16="http://schemas.microsoft.com/office/drawing/2014/main" id="{5DCEC141-2F06-439F-AAFE-0ACCA11B9E7C}"/>
              </a:ext>
            </a:extLst>
          </p:cNvPr>
          <p:cNvSpPr>
            <a:spLocks xmlns:a="http://schemas.openxmlformats.org/drawingml/2006/main" noGrp="1"/>
          </p:cNvSpPr>
          <p:nvPr/>
        </p:nvSpPr>
        <p:spPr>
          <a:xfrm xmlns:a="http://schemas.openxmlformats.org/drawingml/2006/main">
            <a:off x="722376" y="1499616"/>
            <a:ext cx="3566160"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500" b="1">
                <a:solidFill>
                  <a:srgbClr val="0B7A3B"/>
                </a:solidFill>
                <a:latin typeface="Arial"/>
                <a:ea typeface="Arial"/>
                <a:cs typeface="Arial"/>
              </a:rPr>
              <a:t>AVERE</a:t>
            </a:r>
            <a:endParaRPr sz="1500"/>
          </a:p>
        </p:txBody>
      </p:sp>
      <p:sp>
        <p:nvSpPr>
          <p:cNvPr id="6" name="Text 4">
            <a:extLst xmlns:a="http://schemas.openxmlformats.org/drawingml/2006/main">
              <a:ext uri="{FF2B5EF4-FFF2-40B4-BE49-F238E27FC236}">
                <a16:creationId xmlns:a16="http://schemas.microsoft.com/office/drawing/2014/main" id="{D2C7DF32-2663-4B2C-8EBA-147B605C74D0}"/>
              </a:ext>
            </a:extLst>
          </p:cNvPr>
          <p:cNvSpPr>
            <a:spLocks xmlns:a="http://schemas.openxmlformats.org/drawingml/2006/main" noGrp="1"/>
          </p:cNvSpPr>
          <p:nvPr/>
        </p:nvSpPr>
        <p:spPr>
          <a:xfrm xmlns:a="http://schemas.openxmlformats.org/drawingml/2006/main">
            <a:off x="777240" y="1920240"/>
            <a:ext cx="3474720" cy="230428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nSpc>
                <a:spcPts val="2400"/>
              </a:lnSpc>
              <a:buNone/>
            </a:pPr>
            <a:r>
              <a:rPr sz="1400">
                <a:solidFill>
                  <a:srgbClr val="1E2229"/>
                </a:solidFill>
                <a:latin typeface="Arial"/>
                <a:ea typeface="Arial"/>
                <a:cs typeface="Arial"/>
              </a:rPr>
              <a:t>Se avessimo controllato...</a:t>
            </a:r>
          </a:p>
          <a:p xmlns:a="http://schemas.openxmlformats.org/drawingml/2006/main">
            <a:pPr marL="0" indent="0">
              <a:lnSpc>
                <a:spcPts val="2400"/>
              </a:lnSpc>
              <a:buNone/>
            </a:pPr>
            <a:r>
              <a:rPr sz="1400">
                <a:solidFill>
                  <a:srgbClr val="1E2229"/>
                </a:solidFill>
                <a:latin typeface="Arial"/>
                <a:ea typeface="Arial"/>
                <a:cs typeface="Arial"/>
              </a:rPr>
              <a:t>avessi · avesse · avessero</a:t>
            </a:r>
          </a:p>
        </p:txBody>
      </p:sp>
      <p:sp>
        <p:nvSpPr>
          <p:cNvPr id="7" name="card">
            <a:extLst xmlns:a="http://schemas.openxmlformats.org/drawingml/2006/main">
              <a:ext uri="{FF2B5EF4-FFF2-40B4-BE49-F238E27FC236}">
                <a16:creationId xmlns:a16="http://schemas.microsoft.com/office/drawing/2014/main" id="{77F63CDB-E977-427B-9D85-6AA3707920B2}"/>
              </a:ext>
            </a:extLst>
          </p:cNvPr>
          <p:cNvSpPr>
            <a:spLocks xmlns:a="http://schemas.openxmlformats.org/drawingml/2006/main" noGrp="1"/>
          </p:cNvSpPr>
          <p:nvPr/>
        </p:nvSpPr>
        <p:spPr>
          <a:xfrm xmlns:a="http://schemas.openxmlformats.org/drawingml/2006/main">
            <a:off x="4663440" y="1371600"/>
            <a:ext cx="3977640" cy="3017520"/>
          </a:xfrm>
          <a:prstGeom xmlns:a="http://schemas.openxmlformats.org/drawingml/2006/main" prst="rect">
            <a:avLst/>
          </a:prstGeom>
          <a:solidFill xmlns:a="http://schemas.openxmlformats.org/drawingml/2006/main">
            <a:srgbClr val="F4F6F5"/>
          </a:solidFill>
          <a:ln xmlns:a="http://schemas.openxmlformats.org/drawingml/2006/main" w="9525">
            <a:solidFill>
              <a:srgbClr val="D9DEDB"/>
            </a:solidFill>
            <a:prstDash val="solid"/>
          </a:ln>
        </p:spPr>
        <p:txBody>
          <a:bodyPr xmlns:a="http://schemas.openxmlformats.org/drawingml/2006/main"/>
          <a:lstStyle xmlns:a="http://schemas.openxmlformats.org/drawingml/2006/main"/>
          <a:p xmlns:a="http://schemas.openxmlformats.org/drawingml/2006/main">
            <a:endParaRPr/>
          </a:p>
        </p:txBody>
      </p:sp>
      <p:sp>
        <p:nvSpPr>
          <p:cNvPr id="8" name="accent">
            <a:extLst xmlns:a="http://schemas.openxmlformats.org/drawingml/2006/main">
              <a:ext uri="{FF2B5EF4-FFF2-40B4-BE49-F238E27FC236}">
                <a16:creationId xmlns:a16="http://schemas.microsoft.com/office/drawing/2014/main" id="{B9F3988A-E4F7-4B3A-88B9-66001F084F3B}"/>
              </a:ext>
            </a:extLst>
          </p:cNvPr>
          <p:cNvSpPr>
            <a:spLocks xmlns:a="http://schemas.openxmlformats.org/drawingml/2006/main" noGrp="1"/>
          </p:cNvSpPr>
          <p:nvPr/>
        </p:nvSpPr>
        <p:spPr>
          <a:xfrm xmlns:a="http://schemas.openxmlformats.org/drawingml/2006/main">
            <a:off x="4663440" y="1371600"/>
            <a:ext cx="64008" cy="3017520"/>
          </a:xfrm>
          <a:prstGeom xmlns:a="http://schemas.openxmlformats.org/drawingml/2006/main" prst="rect">
            <a:avLst/>
          </a:prstGeom>
          <a:solidFill xmlns:a="http://schemas.openxmlformats.org/drawingml/2006/main">
            <a:srgbClr val="CD212A"/>
          </a:solidFill>
        </p:spPr>
        <p:txBody>
          <a:bodyPr xmlns:a="http://schemas.openxmlformats.org/drawingml/2006/main"/>
          <a:lstStyle xmlns:a="http://schemas.openxmlformats.org/drawingml/2006/main"/>
          <a:p xmlns:a="http://schemas.openxmlformats.org/drawingml/2006/main">
            <a:endParaRPr/>
          </a:p>
        </p:txBody>
      </p:sp>
      <p:sp>
        <p:nvSpPr>
          <p:cNvPr id="9" name="Text 7">
            <a:extLst xmlns:a="http://schemas.openxmlformats.org/drawingml/2006/main">
              <a:ext uri="{FF2B5EF4-FFF2-40B4-BE49-F238E27FC236}">
                <a16:creationId xmlns:a16="http://schemas.microsoft.com/office/drawing/2014/main" id="{942DA7F7-0E0F-4E51-A51F-4AD0ABCC3C3C}"/>
              </a:ext>
            </a:extLst>
          </p:cNvPr>
          <p:cNvSpPr>
            <a:spLocks xmlns:a="http://schemas.openxmlformats.org/drawingml/2006/main" noGrp="1"/>
          </p:cNvSpPr>
          <p:nvPr/>
        </p:nvSpPr>
        <p:spPr>
          <a:xfrm xmlns:a="http://schemas.openxmlformats.org/drawingml/2006/main">
            <a:off x="4882896" y="1499616"/>
            <a:ext cx="3566160"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500" b="1">
                <a:solidFill>
                  <a:srgbClr val="CD212A"/>
                </a:solidFill>
                <a:latin typeface="Arial"/>
                <a:ea typeface="Arial"/>
                <a:cs typeface="Arial"/>
              </a:rPr>
              <a:t>ESSERE</a:t>
            </a:r>
            <a:endParaRPr sz="1500"/>
          </a:p>
        </p:txBody>
      </p:sp>
      <p:sp>
        <p:nvSpPr>
          <p:cNvPr id="10" name="Text 8">
            <a:extLst xmlns:a="http://schemas.openxmlformats.org/drawingml/2006/main">
              <a:ext uri="{FF2B5EF4-FFF2-40B4-BE49-F238E27FC236}">
                <a16:creationId xmlns:a16="http://schemas.microsoft.com/office/drawing/2014/main" id="{733B1733-D122-42A6-A7C3-FF9B1787B401}"/>
              </a:ext>
            </a:extLst>
          </p:cNvPr>
          <p:cNvSpPr>
            <a:spLocks xmlns:a="http://schemas.openxmlformats.org/drawingml/2006/main" noGrp="1"/>
          </p:cNvSpPr>
          <p:nvPr/>
        </p:nvSpPr>
        <p:spPr>
          <a:xfrm xmlns:a="http://schemas.openxmlformats.org/drawingml/2006/main">
            <a:off x="4937760" y="1920240"/>
            <a:ext cx="3474720" cy="230428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nSpc>
                <a:spcPts val="2400"/>
              </a:lnSpc>
              <a:buNone/>
            </a:pPr>
            <a:r>
              <a:rPr sz="1400">
                <a:solidFill>
                  <a:srgbClr val="1E2229"/>
                </a:solidFill>
                <a:latin typeface="Arial"/>
                <a:ea typeface="Arial"/>
                <a:cs typeface="Arial"/>
              </a:rPr>
              <a:t>Se fossero arrivati...</a:t>
            </a:r>
          </a:p>
          <a:p xmlns:a="http://schemas.openxmlformats.org/drawingml/2006/main">
            <a:pPr marL="0" indent="0">
              <a:lnSpc>
                <a:spcPts val="2400"/>
              </a:lnSpc>
              <a:buNone/>
            </a:pPr>
            <a:r>
              <a:rPr sz="1400">
                <a:solidFill>
                  <a:srgbClr val="1E2229"/>
                </a:solidFill>
                <a:latin typeface="Arial"/>
                <a:ea typeface="Arial"/>
                <a:cs typeface="Arial"/>
              </a:rPr>
              <a:t>fossi · fosse · fossimo</a:t>
            </a:r>
          </a:p>
        </p:txBody>
      </p:sp>
    </p:spTree>
    <p:extLst>
      <p:ext uri="{BB962C8B-B14F-4D97-AF65-F5344CB8AC3E}">
        <p14:creationId xmlns:p14="http://schemas.microsoft.com/office/powerpoint/2010/main" val="1690367324"/>
      </p:ext>
    </p:extLst>
  </p:cSld>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Text 3">
            <a:extLst xmlns:a="http://schemas.openxmlformats.org/drawingml/2006/main">
              <a:ext uri="{FF2B5EF4-FFF2-40B4-BE49-F238E27FC236}">
                <a16:creationId xmlns:a16="http://schemas.microsoft.com/office/drawing/2014/main" id="{651DBB70-E166-40CF-BB8E-912C5E0F94E4}"/>
              </a:ext>
            </a:extLst>
          </p:cNvPr>
          <p:cNvSpPr>
            <a:spLocks xmlns:a="http://schemas.openxmlformats.org/drawingml/2006/main" noGrp="1"/>
          </p:cNvSpPr>
          <p:nvPr>
            <p:ph type="title" idx="103" hasCustomPrompt="1"/>
          </p:nvPr>
        </p:nvSpPr>
        <p:spPr>
          <a:xfrm xmlns:a="http://schemas.openxmlformats.org/drawingml/2006/main">
            <a:off x="502920" y="292608"/>
            <a:ext cx="8138160" cy="56692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buNone/>
            </a:pPr>
            <a:r>
              <a:rPr sz="2600" b="1">
                <a:solidFill>
                  <a:srgbClr val="0B7A3B"/>
                </a:solidFill>
                <a:latin typeface="Arial"/>
                <a:ea typeface="Arial"/>
                <a:cs typeface="Arial"/>
              </a:rPr>
              <a:t>Форма наслідку</a:t>
            </a:r>
            <a:endParaRPr sz="2600"/>
          </a:p>
        </p:txBody>
      </p:sp>
      <p:sp>
        <p:nvSpPr>
          <p:cNvPr id="3" name="card">
            <a:extLst xmlns:a="http://schemas.openxmlformats.org/drawingml/2006/main">
              <a:ext uri="{FF2B5EF4-FFF2-40B4-BE49-F238E27FC236}">
                <a16:creationId xmlns:a16="http://schemas.microsoft.com/office/drawing/2014/main" id="{F70567F0-0792-4DAE-AAE2-DEF3DE06C74C}"/>
              </a:ext>
            </a:extLst>
          </p:cNvPr>
          <p:cNvSpPr>
            <a:spLocks xmlns:a="http://schemas.openxmlformats.org/drawingml/2006/main" noGrp="1"/>
          </p:cNvSpPr>
          <p:nvPr/>
        </p:nvSpPr>
        <p:spPr>
          <a:xfrm xmlns:a="http://schemas.openxmlformats.org/drawingml/2006/main">
            <a:off x="502920" y="1463040"/>
            <a:ext cx="3977640" cy="2834640"/>
          </a:xfrm>
          <a:prstGeom xmlns:a="http://schemas.openxmlformats.org/drawingml/2006/main" prst="rect">
            <a:avLst/>
          </a:prstGeom>
          <a:solidFill xmlns:a="http://schemas.openxmlformats.org/drawingml/2006/main">
            <a:srgbClr val="F4F6F5"/>
          </a:solidFill>
          <a:ln xmlns:a="http://schemas.openxmlformats.org/drawingml/2006/main" w="9525">
            <a:solidFill>
              <a:srgbClr val="D9DEDB"/>
            </a:solidFill>
            <a:prstDash val="solid"/>
          </a:ln>
        </p:spPr>
        <p:txBody>
          <a:bodyPr xmlns:a="http://schemas.openxmlformats.org/drawingml/2006/main"/>
          <a:lstStyle xmlns:a="http://schemas.openxmlformats.org/drawingml/2006/main"/>
          <a:p xmlns:a="http://schemas.openxmlformats.org/drawingml/2006/main">
            <a:endParaRPr/>
          </a:p>
        </p:txBody>
      </p:sp>
      <p:sp>
        <p:nvSpPr>
          <p:cNvPr id="4" name="accent">
            <a:extLst xmlns:a="http://schemas.openxmlformats.org/drawingml/2006/main">
              <a:ext uri="{FF2B5EF4-FFF2-40B4-BE49-F238E27FC236}">
                <a16:creationId xmlns:a16="http://schemas.microsoft.com/office/drawing/2014/main" id="{1DDAB7AA-59CE-4DC0-944F-2C7B1623A864}"/>
              </a:ext>
            </a:extLst>
          </p:cNvPr>
          <p:cNvSpPr>
            <a:spLocks xmlns:a="http://schemas.openxmlformats.org/drawingml/2006/main" noGrp="1"/>
          </p:cNvSpPr>
          <p:nvPr/>
        </p:nvSpPr>
        <p:spPr>
          <a:xfrm xmlns:a="http://schemas.openxmlformats.org/drawingml/2006/main">
            <a:off x="502920" y="1463040"/>
            <a:ext cx="64008" cy="2834640"/>
          </a:xfrm>
          <a:prstGeom xmlns:a="http://schemas.openxmlformats.org/drawingml/2006/main" prst="rect">
            <a:avLst/>
          </a:prstGeom>
          <a:solidFill xmlns:a="http://schemas.openxmlformats.org/drawingml/2006/main">
            <a:srgbClr val="0B7A3B"/>
          </a:solidFill>
        </p:spPr>
        <p:txBody>
          <a:bodyPr xmlns:a="http://schemas.openxmlformats.org/drawingml/2006/main"/>
          <a:lstStyle xmlns:a="http://schemas.openxmlformats.org/drawingml/2006/main"/>
          <a:p xmlns:a="http://schemas.openxmlformats.org/drawingml/2006/main">
            <a:endParaRPr/>
          </a:p>
        </p:txBody>
      </p:sp>
      <p:sp>
        <p:nvSpPr>
          <p:cNvPr id="5" name="Text 3">
            <a:extLst xmlns:a="http://schemas.openxmlformats.org/drawingml/2006/main">
              <a:ext uri="{FF2B5EF4-FFF2-40B4-BE49-F238E27FC236}">
                <a16:creationId xmlns:a16="http://schemas.microsoft.com/office/drawing/2014/main" id="{C24504D6-D1A9-4B3D-9DE6-5F714DBB6806}"/>
              </a:ext>
            </a:extLst>
          </p:cNvPr>
          <p:cNvSpPr>
            <a:spLocks xmlns:a="http://schemas.openxmlformats.org/drawingml/2006/main" noGrp="1"/>
          </p:cNvSpPr>
          <p:nvPr/>
        </p:nvSpPr>
        <p:spPr>
          <a:xfrm xmlns:a="http://schemas.openxmlformats.org/drawingml/2006/main">
            <a:off x="722376" y="1591056"/>
            <a:ext cx="3566160"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500" b="1">
                <a:solidFill>
                  <a:srgbClr val="0B7A3B"/>
                </a:solidFill>
                <a:latin typeface="Arial"/>
                <a:ea typeface="Arial"/>
                <a:cs typeface="Arial"/>
              </a:rPr>
              <a:t>CONDIZIONALE PASSATO</a:t>
            </a:r>
            <a:endParaRPr sz="1500"/>
          </a:p>
        </p:txBody>
      </p:sp>
      <p:sp>
        <p:nvSpPr>
          <p:cNvPr id="6" name="Text 4">
            <a:extLst xmlns:a="http://schemas.openxmlformats.org/drawingml/2006/main">
              <a:ext uri="{FF2B5EF4-FFF2-40B4-BE49-F238E27FC236}">
                <a16:creationId xmlns:a16="http://schemas.microsoft.com/office/drawing/2014/main" id="{094F2F34-5AC5-4978-978B-8B583159BA49}"/>
              </a:ext>
            </a:extLst>
          </p:cNvPr>
          <p:cNvSpPr>
            <a:spLocks xmlns:a="http://schemas.openxmlformats.org/drawingml/2006/main" noGrp="1"/>
          </p:cNvSpPr>
          <p:nvPr/>
        </p:nvSpPr>
        <p:spPr>
          <a:xfrm xmlns:a="http://schemas.openxmlformats.org/drawingml/2006/main">
            <a:off x="777240" y="2011680"/>
            <a:ext cx="3474720" cy="212140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nSpc>
                <a:spcPts val="2400"/>
              </a:lnSpc>
              <a:buNone/>
            </a:pPr>
            <a:r>
              <a:rPr sz="1400">
                <a:solidFill>
                  <a:srgbClr val="1E2229"/>
                </a:solidFill>
                <a:latin typeface="Arial"/>
                <a:ea typeface="Arial"/>
                <a:cs typeface="Arial"/>
              </a:rPr>
              <a:t>avremmo evitato</a:t>
            </a:r>
          </a:p>
          <a:p xmlns:a="http://schemas.openxmlformats.org/drawingml/2006/main">
            <a:pPr marL="0" indent="0">
              <a:lnSpc>
                <a:spcPts val="2400"/>
              </a:lnSpc>
              <a:buNone/>
            </a:pPr>
            <a:r>
              <a:rPr sz="1400">
                <a:solidFill>
                  <a:srgbClr val="1E2229"/>
                </a:solidFill>
                <a:latin typeface="Arial"/>
                <a:ea typeface="Arial"/>
                <a:cs typeface="Arial"/>
              </a:rPr>
              <a:t>sarebbe cambiato</a:t>
            </a:r>
          </a:p>
          <a:p xmlns:a="http://schemas.openxmlformats.org/drawingml/2006/main">
            <a:pPr marL="0" indent="0">
              <a:lnSpc>
                <a:spcPts val="2400"/>
              </a:lnSpc>
              <a:buNone/>
            </a:pPr>
            <a:r>
              <a:rPr sz="1400">
                <a:solidFill>
                  <a:srgbClr val="1E2229"/>
                </a:solidFill>
                <a:latin typeface="Arial"/>
                <a:ea typeface="Arial"/>
                <a:cs typeface="Arial"/>
              </a:rPr>
              <a:t>avreste potuto</a:t>
            </a:r>
            <a:endParaRPr sz="1400"/>
          </a:p>
        </p:txBody>
      </p:sp>
      <p:sp>
        <p:nvSpPr>
          <p:cNvPr id="7" name="card">
            <a:extLst xmlns:a="http://schemas.openxmlformats.org/drawingml/2006/main">
              <a:ext uri="{FF2B5EF4-FFF2-40B4-BE49-F238E27FC236}">
                <a16:creationId xmlns:a16="http://schemas.microsoft.com/office/drawing/2014/main" id="{BDD14C87-492C-4A12-9D2C-60A34C1E00DA}"/>
              </a:ext>
            </a:extLst>
          </p:cNvPr>
          <p:cNvSpPr>
            <a:spLocks xmlns:a="http://schemas.openxmlformats.org/drawingml/2006/main" noGrp="1"/>
          </p:cNvSpPr>
          <p:nvPr/>
        </p:nvSpPr>
        <p:spPr>
          <a:xfrm xmlns:a="http://schemas.openxmlformats.org/drawingml/2006/main">
            <a:off x="4663440" y="1463040"/>
            <a:ext cx="3977640" cy="2834640"/>
          </a:xfrm>
          <a:prstGeom xmlns:a="http://schemas.openxmlformats.org/drawingml/2006/main" prst="rect">
            <a:avLst/>
          </a:prstGeom>
          <a:solidFill xmlns:a="http://schemas.openxmlformats.org/drawingml/2006/main">
            <a:srgbClr val="F4F6F5"/>
          </a:solidFill>
          <a:ln xmlns:a="http://schemas.openxmlformats.org/drawingml/2006/main" w="9525">
            <a:solidFill>
              <a:srgbClr val="D9DEDB"/>
            </a:solidFill>
            <a:prstDash val="solid"/>
          </a:ln>
        </p:spPr>
        <p:txBody>
          <a:bodyPr xmlns:a="http://schemas.openxmlformats.org/drawingml/2006/main"/>
          <a:lstStyle xmlns:a="http://schemas.openxmlformats.org/drawingml/2006/main"/>
          <a:p xmlns:a="http://schemas.openxmlformats.org/drawingml/2006/main">
            <a:endParaRPr/>
          </a:p>
        </p:txBody>
      </p:sp>
      <p:sp>
        <p:nvSpPr>
          <p:cNvPr id="8" name="accent">
            <a:extLst xmlns:a="http://schemas.openxmlformats.org/drawingml/2006/main">
              <a:ext uri="{FF2B5EF4-FFF2-40B4-BE49-F238E27FC236}">
                <a16:creationId xmlns:a16="http://schemas.microsoft.com/office/drawing/2014/main" id="{4ADCCCB7-8EF9-4306-A7F0-5C75C27F00AE}"/>
              </a:ext>
            </a:extLst>
          </p:cNvPr>
          <p:cNvSpPr>
            <a:spLocks xmlns:a="http://schemas.openxmlformats.org/drawingml/2006/main" noGrp="1"/>
          </p:cNvSpPr>
          <p:nvPr/>
        </p:nvSpPr>
        <p:spPr>
          <a:xfrm xmlns:a="http://schemas.openxmlformats.org/drawingml/2006/main">
            <a:off x="4663440" y="1463040"/>
            <a:ext cx="64008" cy="2834640"/>
          </a:xfrm>
          <a:prstGeom xmlns:a="http://schemas.openxmlformats.org/drawingml/2006/main" prst="rect">
            <a:avLst/>
          </a:prstGeom>
          <a:solidFill xmlns:a="http://schemas.openxmlformats.org/drawingml/2006/main">
            <a:srgbClr val="CD212A"/>
          </a:solidFill>
        </p:spPr>
        <p:txBody>
          <a:bodyPr xmlns:a="http://schemas.openxmlformats.org/drawingml/2006/main"/>
          <a:lstStyle xmlns:a="http://schemas.openxmlformats.org/drawingml/2006/main"/>
          <a:p xmlns:a="http://schemas.openxmlformats.org/drawingml/2006/main">
            <a:endParaRPr/>
          </a:p>
        </p:txBody>
      </p:sp>
      <p:sp>
        <p:nvSpPr>
          <p:cNvPr id="9" name="Text 7">
            <a:extLst xmlns:a="http://schemas.openxmlformats.org/drawingml/2006/main">
              <a:ext uri="{FF2B5EF4-FFF2-40B4-BE49-F238E27FC236}">
                <a16:creationId xmlns:a16="http://schemas.microsoft.com/office/drawing/2014/main" id="{91539649-CF7E-4CCA-9750-6E3CD50C78D2}"/>
              </a:ext>
            </a:extLst>
          </p:cNvPr>
          <p:cNvSpPr>
            <a:spLocks xmlns:a="http://schemas.openxmlformats.org/drawingml/2006/main" noGrp="1"/>
          </p:cNvSpPr>
          <p:nvPr/>
        </p:nvSpPr>
        <p:spPr>
          <a:xfrm xmlns:a="http://schemas.openxmlformats.org/drawingml/2006/main">
            <a:off x="4882896" y="1591056"/>
            <a:ext cx="3566160"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500" b="1">
                <a:solidFill>
                  <a:srgbClr val="CD212A"/>
                </a:solidFill>
                <a:latin typeface="Arial"/>
                <a:ea typeface="Arial"/>
                <a:cs typeface="Arial"/>
              </a:rPr>
              <a:t>ПОРЯДОК ЧАСТИН</a:t>
            </a:r>
            <a:endParaRPr sz="1500"/>
          </a:p>
        </p:txBody>
      </p:sp>
      <p:sp>
        <p:nvSpPr>
          <p:cNvPr id="10" name="Text 8">
            <a:extLst xmlns:a="http://schemas.openxmlformats.org/drawingml/2006/main">
              <a:ext uri="{FF2B5EF4-FFF2-40B4-BE49-F238E27FC236}">
                <a16:creationId xmlns:a16="http://schemas.microsoft.com/office/drawing/2014/main" id="{4238EA02-FB5A-45E0-866A-CC99DB180F7B}"/>
              </a:ext>
            </a:extLst>
          </p:cNvPr>
          <p:cNvSpPr>
            <a:spLocks xmlns:a="http://schemas.openxmlformats.org/drawingml/2006/main" noGrp="1"/>
          </p:cNvSpPr>
          <p:nvPr/>
        </p:nvSpPr>
        <p:spPr>
          <a:xfrm xmlns:a="http://schemas.openxmlformats.org/drawingml/2006/main">
            <a:off x="4937760" y="2011680"/>
            <a:ext cx="3474720" cy="212140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nSpc>
                <a:spcPts val="2400"/>
              </a:lnSpc>
              <a:buNone/>
            </a:pPr>
            <a:r>
              <a:rPr sz="1400">
                <a:solidFill>
                  <a:srgbClr val="1E2229"/>
                </a:solidFill>
                <a:latin typeface="Arial"/>
                <a:ea typeface="Arial"/>
                <a:cs typeface="Arial"/>
              </a:rPr>
              <a:t>Se avessero scritto, avremmo risposto.</a:t>
            </a:r>
          </a:p>
          <a:p xmlns:a="http://schemas.openxmlformats.org/drawingml/2006/main">
            <a:pPr marL="0" indent="0">
              <a:lnSpc>
                <a:spcPts val="2400"/>
              </a:lnSpc>
              <a:buNone/>
            </a:pPr>
            <a:r>
              <a:rPr sz="1400">
                <a:solidFill>
                  <a:srgbClr val="1E2229"/>
                </a:solidFill>
                <a:latin typeface="Arial"/>
                <a:ea typeface="Arial"/>
                <a:cs typeface="Arial"/>
              </a:rPr>
              <a:t>Avremmo risposto, se avessero scritto.</a:t>
            </a:r>
          </a:p>
        </p:txBody>
      </p:sp>
    </p:spTree>
    <p:extLst>
      <p:ext uri="{BB962C8B-B14F-4D97-AF65-F5344CB8AC3E}">
        <p14:creationId xmlns:p14="http://schemas.microsoft.com/office/powerpoint/2010/main" val="967440402"/>
      </p:ext>
    </p:extLst>
  </p:cSld>
</p:sld>
</file>

<file path=ppt/slides/slide13.xml><?xml version="1.0" encoding="utf-8"?>
<p:sld xmlns:p="http://schemas.openxmlformats.org/presentationml/2006/main">
  <p:cSld>
    <p:spTree>
      <p:nvGrpSpPr>
        <p:cNvPr id="1" name=""/>
        <p:cNvGrpSpPr/>
        <p:nvPr/>
      </p:nvGrpSpPr>
      <p:grpSpPr>
        <a:xfrm xmlns:a="http://schemas.openxmlformats.org/drawingml/2006/main"/>
      </p:grpSpPr>
      <p:sp>
        <p:nvSpPr>
          <p:cNvPr id="2" name="Text 3">
            <a:extLst xmlns:a="http://schemas.openxmlformats.org/drawingml/2006/main">
              <a:ext uri="{FF2B5EF4-FFF2-40B4-BE49-F238E27FC236}">
                <a16:creationId xmlns:a16="http://schemas.microsoft.com/office/drawing/2014/main" id="{243E071C-84E1-4177-9D7F-D4938B447604}"/>
              </a:ext>
            </a:extLst>
          </p:cNvPr>
          <p:cNvSpPr>
            <a:spLocks xmlns:a="http://schemas.openxmlformats.org/drawingml/2006/main" noGrp="1"/>
          </p:cNvSpPr>
          <p:nvPr>
            <p:ph type="title" idx="103" hasCustomPrompt="1"/>
          </p:nvPr>
        </p:nvSpPr>
        <p:spPr>
          <a:xfrm xmlns:a="http://schemas.openxmlformats.org/drawingml/2006/main">
            <a:off x="502920" y="292608"/>
            <a:ext cx="8138160" cy="56692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buNone/>
            </a:pPr>
            <a:r>
              <a:rPr sz="2600" b="1">
                <a:solidFill>
                  <a:srgbClr val="0B7A3B"/>
                </a:solidFill>
                <a:latin typeface="Arial"/>
                <a:ea typeface="Arial"/>
                <a:cs typeface="Arial"/>
              </a:rPr>
              <a:t>Контрфактичність чи реальний факт?</a:t>
            </a:r>
            <a:endParaRPr sz="2600"/>
          </a:p>
        </p:txBody>
      </p:sp>
      <p:sp>
        <p:nvSpPr>
          <p:cNvPr id="3" name="frame">
            <a:extLst xmlns:a="http://schemas.openxmlformats.org/drawingml/2006/main">
              <a:ext uri="{FF2B5EF4-FFF2-40B4-BE49-F238E27FC236}">
                <a16:creationId xmlns:a16="http://schemas.microsoft.com/office/drawing/2014/main" id="{916D2ADB-F7B7-46F8-97B5-37DCFD2D1E31}"/>
              </a:ext>
            </a:extLst>
          </p:cNvPr>
          <p:cNvSpPr>
            <a:spLocks xmlns:a="http://schemas.openxmlformats.org/drawingml/2006/main" noGrp="1"/>
          </p:cNvSpPr>
          <p:nvPr/>
        </p:nvSpPr>
        <p:spPr>
          <a:xfrm xmlns:a="http://schemas.openxmlformats.org/drawingml/2006/main">
            <a:off x="502920" y="1325880"/>
            <a:ext cx="3977640" cy="2651760"/>
          </a:xfrm>
          <a:prstGeom xmlns:a="http://schemas.openxmlformats.org/drawingml/2006/main" prst="rect">
            <a:avLst/>
          </a:prstGeom>
          <a:solidFill xmlns:a="http://schemas.openxmlformats.org/drawingml/2006/main">
            <a:srgbClr val="FFFFFF"/>
          </a:solidFill>
          <a:ln xmlns:a="http://schemas.openxmlformats.org/drawingml/2006/main" w="15875">
            <a:solidFill>
              <a:srgbClr val="0B7A3B"/>
            </a:solidFill>
            <a:prstDash val="solid"/>
          </a:ln>
        </p:spPr>
        <p:txBody>
          <a:bodyPr xmlns:a="http://schemas.openxmlformats.org/drawingml/2006/main"/>
          <a:lstStyle xmlns:a="http://schemas.openxmlformats.org/drawingml/2006/main"/>
          <a:p xmlns:a="http://schemas.openxmlformats.org/drawingml/2006/main">
            <a:endParaRPr/>
          </a:p>
        </p:txBody>
      </p:sp>
      <p:sp>
        <p:nvSpPr>
          <p:cNvPr id="4" name="Text 2">
            <a:extLst xmlns:a="http://schemas.openxmlformats.org/drawingml/2006/main">
              <a:ext uri="{FF2B5EF4-FFF2-40B4-BE49-F238E27FC236}">
                <a16:creationId xmlns:a16="http://schemas.microsoft.com/office/drawing/2014/main" id="{E428CF48-327D-4C22-82AA-72161B69A0FA}"/>
              </a:ext>
            </a:extLst>
          </p:cNvPr>
          <p:cNvSpPr>
            <a:spLocks xmlns:a="http://schemas.openxmlformats.org/drawingml/2006/main" noGrp="1"/>
          </p:cNvSpPr>
          <p:nvPr/>
        </p:nvSpPr>
        <p:spPr>
          <a:xfrm xmlns:a="http://schemas.openxmlformats.org/drawingml/2006/main">
            <a:off x="731520" y="1554480"/>
            <a:ext cx="3566160" cy="5486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2600" b="1">
                <a:solidFill>
                  <a:srgbClr val="0B7A3B"/>
                </a:solidFill>
                <a:latin typeface="Arial"/>
                <a:ea typeface="Arial"/>
                <a:cs typeface="Arial"/>
              </a:rPr>
              <a:t>ФАКТ</a:t>
            </a:r>
            <a:endParaRPr sz="2600"/>
          </a:p>
        </p:txBody>
      </p:sp>
      <p:sp>
        <p:nvSpPr>
          <p:cNvPr id="5" name="Text 3">
            <a:extLst xmlns:a="http://schemas.openxmlformats.org/drawingml/2006/main">
              <a:ext uri="{FF2B5EF4-FFF2-40B4-BE49-F238E27FC236}">
                <a16:creationId xmlns:a16="http://schemas.microsoft.com/office/drawing/2014/main" id="{D2D0129B-655A-4D34-B96F-B9141CEA61AC}"/>
              </a:ext>
            </a:extLst>
          </p:cNvPr>
          <p:cNvSpPr>
            <a:spLocks xmlns:a="http://schemas.openxmlformats.org/drawingml/2006/main" noGrp="1"/>
          </p:cNvSpPr>
          <p:nvPr/>
        </p:nvSpPr>
        <p:spPr>
          <a:xfrm xmlns:a="http://schemas.openxmlformats.org/drawingml/2006/main">
            <a:off x="731520" y="2148840"/>
            <a:ext cx="3566160" cy="16916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nSpc>
                <a:spcPts val="2800"/>
              </a:lnSpc>
              <a:buNone/>
            </a:pPr>
            <a:r>
              <a:rPr sz="1500">
                <a:solidFill>
                  <a:srgbClr val="1E2229"/>
                </a:solidFill>
                <a:latin typeface="Arial"/>
                <a:ea typeface="Arial"/>
                <a:cs typeface="Arial"/>
              </a:rPr>
              <a:t>Non abbiamo verificato e abbiamo sbagliato.</a:t>
            </a:r>
          </a:p>
          <a:p xmlns:a="http://schemas.openxmlformats.org/drawingml/2006/main">
            <a:pPr marL="0" indent="0">
              <a:lnSpc>
                <a:spcPts val="2800"/>
              </a:lnSpc>
              <a:buNone/>
            </a:pPr>
            <a:r>
              <a:rPr sz="1500">
                <a:solidFill>
                  <a:srgbClr val="1E2229"/>
                </a:solidFill>
                <a:latin typeface="Arial"/>
                <a:ea typeface="Arial"/>
                <a:cs typeface="Arial"/>
              </a:rPr>
              <a:t>Пряме повідомлення.</a:t>
            </a:r>
          </a:p>
        </p:txBody>
      </p:sp>
      <p:sp>
        <p:nvSpPr>
          <p:cNvPr id="6" name="frame">
            <a:extLst xmlns:a="http://schemas.openxmlformats.org/drawingml/2006/main">
              <a:ext uri="{FF2B5EF4-FFF2-40B4-BE49-F238E27FC236}">
                <a16:creationId xmlns:a16="http://schemas.microsoft.com/office/drawing/2014/main" id="{F5CBBC52-3DE9-4BDB-98C3-4BE4B7F488AE}"/>
              </a:ext>
            </a:extLst>
          </p:cNvPr>
          <p:cNvSpPr>
            <a:spLocks xmlns:a="http://schemas.openxmlformats.org/drawingml/2006/main" noGrp="1"/>
          </p:cNvSpPr>
          <p:nvPr/>
        </p:nvSpPr>
        <p:spPr>
          <a:xfrm xmlns:a="http://schemas.openxmlformats.org/drawingml/2006/main">
            <a:off x="4663440" y="1325880"/>
            <a:ext cx="3977640" cy="2651760"/>
          </a:xfrm>
          <a:prstGeom xmlns:a="http://schemas.openxmlformats.org/drawingml/2006/main" prst="rect">
            <a:avLst/>
          </a:prstGeom>
          <a:solidFill xmlns:a="http://schemas.openxmlformats.org/drawingml/2006/main">
            <a:srgbClr val="FFFFFF"/>
          </a:solidFill>
          <a:ln xmlns:a="http://schemas.openxmlformats.org/drawingml/2006/main" w="15875">
            <a:solidFill>
              <a:srgbClr val="CD212A"/>
            </a:solidFill>
            <a:prstDash val="solid"/>
          </a:ln>
        </p:spPr>
        <p:txBody>
          <a:bodyPr xmlns:a="http://schemas.openxmlformats.org/drawingml/2006/main"/>
          <a:lstStyle xmlns:a="http://schemas.openxmlformats.org/drawingml/2006/main"/>
          <a:p xmlns:a="http://schemas.openxmlformats.org/drawingml/2006/main">
            <a:endParaRPr/>
          </a:p>
        </p:txBody>
      </p:sp>
      <p:sp>
        <p:nvSpPr>
          <p:cNvPr id="7" name="Text 5">
            <a:extLst xmlns:a="http://schemas.openxmlformats.org/drawingml/2006/main">
              <a:ext uri="{FF2B5EF4-FFF2-40B4-BE49-F238E27FC236}">
                <a16:creationId xmlns:a16="http://schemas.microsoft.com/office/drawing/2014/main" id="{812CFA7A-1F62-4F57-90BB-9877134F6E60}"/>
              </a:ext>
            </a:extLst>
          </p:cNvPr>
          <p:cNvSpPr>
            <a:spLocks xmlns:a="http://schemas.openxmlformats.org/drawingml/2006/main" noGrp="1"/>
          </p:cNvSpPr>
          <p:nvPr/>
        </p:nvSpPr>
        <p:spPr>
          <a:xfrm xmlns:a="http://schemas.openxmlformats.org/drawingml/2006/main">
            <a:off x="4892040" y="1554480"/>
            <a:ext cx="3566160" cy="5486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2600" b="1">
                <a:solidFill>
                  <a:srgbClr val="CD212A"/>
                </a:solidFill>
                <a:latin typeface="Arial"/>
                <a:ea typeface="Arial"/>
                <a:cs typeface="Arial"/>
              </a:rPr>
              <a:t>АНАЛІЗ</a:t>
            </a:r>
            <a:endParaRPr sz="2600"/>
          </a:p>
        </p:txBody>
      </p:sp>
      <p:sp>
        <p:nvSpPr>
          <p:cNvPr id="8" name="Text 6">
            <a:extLst xmlns:a="http://schemas.openxmlformats.org/drawingml/2006/main">
              <a:ext uri="{FF2B5EF4-FFF2-40B4-BE49-F238E27FC236}">
                <a16:creationId xmlns:a16="http://schemas.microsoft.com/office/drawing/2014/main" id="{E34240EE-55F9-4EA8-9CAF-3F168F0EF3F6}"/>
              </a:ext>
            </a:extLst>
          </p:cNvPr>
          <p:cNvSpPr>
            <a:spLocks xmlns:a="http://schemas.openxmlformats.org/drawingml/2006/main" noGrp="1"/>
          </p:cNvSpPr>
          <p:nvPr/>
        </p:nvSpPr>
        <p:spPr>
          <a:xfrm xmlns:a="http://schemas.openxmlformats.org/drawingml/2006/main">
            <a:off x="4892040" y="2148840"/>
            <a:ext cx="3566160" cy="16916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nSpc>
                <a:spcPts val="2800"/>
              </a:lnSpc>
              <a:buNone/>
            </a:pPr>
            <a:r>
              <a:rPr sz="1500">
                <a:solidFill>
                  <a:srgbClr val="1E2229"/>
                </a:solidFill>
                <a:latin typeface="Arial"/>
                <a:ea typeface="Arial"/>
                <a:cs typeface="Arial"/>
              </a:rPr>
              <a:t>Se avessimo verificato, avremmo evitato l'errore.</a:t>
            </a:r>
          </a:p>
          <a:p xmlns:a="http://schemas.openxmlformats.org/drawingml/2006/main">
            <a:pPr marL="0" indent="0">
              <a:lnSpc>
                <a:spcPts val="2800"/>
              </a:lnSpc>
              <a:buNone/>
            </a:pPr>
            <a:r>
              <a:rPr sz="1500">
                <a:solidFill>
                  <a:srgbClr val="1E2229"/>
                </a:solidFill>
                <a:latin typeface="Arial"/>
                <a:ea typeface="Arial"/>
                <a:cs typeface="Arial"/>
              </a:rPr>
              <a:t>Альтернативний причинний зв'язок.</a:t>
            </a:r>
          </a:p>
        </p:txBody>
      </p:sp>
    </p:spTree>
    <p:extLst>
      <p:ext uri="{BB962C8B-B14F-4D97-AF65-F5344CB8AC3E}">
        <p14:creationId xmlns:p14="http://schemas.microsoft.com/office/powerpoint/2010/main" val="2066393437"/>
      </p:ext>
    </p:extLst>
  </p:cSld>
</p:sld>
</file>

<file path=ppt/slides/slide14.xml><?xml version="1.0" encoding="utf-8"?>
<p:sld xmlns:p="http://schemas.openxmlformats.org/presentationml/2006/main">
  <p:cSld>
    <p:spTree>
      <p:nvGrpSpPr>
        <p:cNvPr id="1" name=""/>
        <p:cNvGrpSpPr/>
        <p:nvPr/>
      </p:nvGrpSpPr>
      <p:grpSpPr>
        <a:xfrm xmlns:a="http://schemas.openxmlformats.org/drawingml/2006/main"/>
      </p:grpSpPr>
      <p:sp>
        <p:nvSpPr>
          <p:cNvPr id="2" name="Text 3">
            <a:extLst xmlns:a="http://schemas.openxmlformats.org/drawingml/2006/main">
              <a:ext uri="{FF2B5EF4-FFF2-40B4-BE49-F238E27FC236}">
                <a16:creationId xmlns:a16="http://schemas.microsoft.com/office/drawing/2014/main" id="{5CC8EF17-91E0-4F5D-A44C-C0D532085E86}"/>
              </a:ext>
            </a:extLst>
          </p:cNvPr>
          <p:cNvSpPr>
            <a:spLocks xmlns:a="http://schemas.openxmlformats.org/drawingml/2006/main" noGrp="1"/>
          </p:cNvSpPr>
          <p:nvPr>
            <p:ph type="title" idx="103" hasCustomPrompt="1"/>
          </p:nvPr>
        </p:nvSpPr>
        <p:spPr>
          <a:xfrm xmlns:a="http://schemas.openxmlformats.org/drawingml/2006/main">
            <a:off x="502920" y="292608"/>
            <a:ext cx="8138160" cy="56692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buNone/>
            </a:pPr>
            <a:r>
              <a:rPr sz="2600" b="1">
                <a:solidFill>
                  <a:srgbClr val="0B7A3B"/>
                </a:solidFill>
                <a:latin typeface="Arial"/>
                <a:ea typeface="Arial"/>
                <a:cs typeface="Arial"/>
              </a:rPr>
              <a:t>Часті помилки</a:t>
            </a:r>
            <a:endParaRPr sz="2600"/>
          </a:p>
        </p:txBody>
      </p:sp>
      <p:sp>
        <p:nvSpPr>
          <p:cNvPr id="3" name="Text 1">
            <a:extLst xmlns:a="http://schemas.openxmlformats.org/drawingml/2006/main">
              <a:ext uri="{FF2B5EF4-FFF2-40B4-BE49-F238E27FC236}">
                <a16:creationId xmlns:a16="http://schemas.microsoft.com/office/drawing/2014/main" id="{316DD50E-E899-4B5E-B37E-66B0CCF1A4FC}"/>
              </a:ext>
            </a:extLst>
          </p:cNvPr>
          <p:cNvSpPr>
            <a:spLocks xmlns:a="http://schemas.openxmlformats.org/drawingml/2006/main" noGrp="1"/>
          </p:cNvSpPr>
          <p:nvPr/>
        </p:nvSpPr>
        <p:spPr>
          <a:xfrm xmlns:a="http://schemas.openxmlformats.org/drawingml/2006/main">
            <a:off x="502920" y="987552"/>
            <a:ext cx="8138160" cy="29260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i="1">
                <a:solidFill>
                  <a:srgbClr val="5B6570"/>
                </a:solidFill>
                <a:latin typeface="Arial"/>
                <a:ea typeface="Arial"/>
                <a:cs typeface="Arial"/>
              </a:rPr>
              <a:t>Не став condizionale після se й не залишай наслідок у теперішньому</a:t>
            </a:r>
            <a:endParaRPr sz="1200"/>
          </a:p>
        </p:txBody>
      </p:sp>
      <p:sp>
        <p:nvSpPr>
          <p:cNvPr id="4" name="word card">
            <a:extLst xmlns:a="http://schemas.openxmlformats.org/drawingml/2006/main">
              <a:ext uri="{FF2B5EF4-FFF2-40B4-BE49-F238E27FC236}">
                <a16:creationId xmlns:a16="http://schemas.microsoft.com/office/drawing/2014/main" id="{6D2B93FD-2657-415E-AFD1-10324DDE020A}"/>
              </a:ext>
            </a:extLst>
          </p:cNvPr>
          <p:cNvSpPr>
            <a:spLocks xmlns:a="http://schemas.openxmlformats.org/drawingml/2006/main" noGrp="1"/>
          </p:cNvSpPr>
          <p:nvPr/>
        </p:nvSpPr>
        <p:spPr>
          <a:xfrm xmlns:a="http://schemas.openxmlformats.org/drawingml/2006/main">
            <a:off x="502920" y="1371600"/>
            <a:ext cx="3977640" cy="1005840"/>
          </a:xfrm>
          <a:prstGeom xmlns:a="http://schemas.openxmlformats.org/drawingml/2006/main" prst="rect">
            <a:avLst/>
          </a:prstGeom>
          <a:solidFill xmlns:a="http://schemas.openxmlformats.org/drawingml/2006/main">
            <a:srgbClr val="F4F6F5"/>
          </a:solidFill>
          <a:ln xmlns:a="http://schemas.openxmlformats.org/drawingml/2006/main" w="9525">
            <a:solidFill>
              <a:srgbClr val="D9DEDB"/>
            </a:solidFill>
            <a:prstDash val="solid"/>
          </a:ln>
        </p:spPr>
        <p:txBody>
          <a:bodyPr xmlns:a="http://schemas.openxmlformats.org/drawingml/2006/main"/>
          <a:lstStyle xmlns:a="http://schemas.openxmlformats.org/drawingml/2006/main"/>
          <a:p xmlns:a="http://schemas.openxmlformats.org/drawingml/2006/main">
            <a:endParaRPr/>
          </a:p>
        </p:txBody>
      </p:sp>
      <p:sp>
        <p:nvSpPr>
          <p:cNvPr id="5" name="word card">
            <a:extLst xmlns:a="http://schemas.openxmlformats.org/drawingml/2006/main">
              <a:ext uri="{FF2B5EF4-FFF2-40B4-BE49-F238E27FC236}">
                <a16:creationId xmlns:a16="http://schemas.microsoft.com/office/drawing/2014/main" id="{B2401153-915D-41B7-9F10-D6D4F3EA5307}"/>
              </a:ext>
            </a:extLst>
          </p:cNvPr>
          <p:cNvSpPr>
            <a:spLocks xmlns:a="http://schemas.openxmlformats.org/drawingml/2006/main" noGrp="1"/>
          </p:cNvSpPr>
          <p:nvPr/>
        </p:nvSpPr>
        <p:spPr>
          <a:xfrm xmlns:a="http://schemas.openxmlformats.org/drawingml/2006/main">
            <a:off x="4663440" y="1371600"/>
            <a:ext cx="3977640" cy="1005840"/>
          </a:xfrm>
          <a:prstGeom xmlns:a="http://schemas.openxmlformats.org/drawingml/2006/main" prst="rect">
            <a:avLst/>
          </a:prstGeom>
          <a:solidFill xmlns:a="http://schemas.openxmlformats.org/drawingml/2006/main">
            <a:srgbClr val="F4F6F5"/>
          </a:solidFill>
          <a:ln xmlns:a="http://schemas.openxmlformats.org/drawingml/2006/main" w="9525">
            <a:solidFill>
              <a:srgbClr val="D9DEDB"/>
            </a:solidFill>
            <a:prstDash val="solid"/>
          </a:ln>
        </p:spPr>
        <p:txBody>
          <a:bodyPr xmlns:a="http://schemas.openxmlformats.org/drawingml/2006/main"/>
          <a:lstStyle xmlns:a="http://schemas.openxmlformats.org/drawingml/2006/main"/>
          <a:p xmlns:a="http://schemas.openxmlformats.org/drawingml/2006/main">
            <a:endParaRPr/>
          </a:p>
        </p:txBody>
      </p:sp>
      <p:sp>
        <p:nvSpPr>
          <p:cNvPr id="6" name="Text 4">
            <a:extLst xmlns:a="http://schemas.openxmlformats.org/drawingml/2006/main">
              <a:ext uri="{FF2B5EF4-FFF2-40B4-BE49-F238E27FC236}">
                <a16:creationId xmlns:a16="http://schemas.microsoft.com/office/drawing/2014/main" id="{AF800D0C-4B07-483C-B160-1D03487EDFAC}"/>
              </a:ext>
            </a:extLst>
          </p:cNvPr>
          <p:cNvSpPr>
            <a:spLocks xmlns:a="http://schemas.openxmlformats.org/drawingml/2006/main" noGrp="1"/>
          </p:cNvSpPr>
          <p:nvPr/>
        </p:nvSpPr>
        <p:spPr>
          <a:xfrm xmlns:a="http://schemas.openxmlformats.org/drawingml/2006/main">
            <a:off x="731520" y="1481328"/>
            <a:ext cx="356616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600" b="1">
                <a:solidFill>
                  <a:srgbClr val="0B7A3B"/>
                </a:solidFill>
                <a:latin typeface="Arial"/>
                <a:ea typeface="Arial"/>
                <a:cs typeface="Arial"/>
              </a:rPr>
              <a:t>Se </a:t>
            </a:r>
            <a:r>
              <a:rPr sz="1600" b="1">
                <a:solidFill>
                  <a:srgbClr val="0B7A3B"/>
                </a:solidFill>
                <a:latin typeface="Arial"/>
                <a:ea typeface="Arial"/>
                <a:cs typeface="Arial"/>
              </a:rPr>
              <a:t>avremmo</a:t>
            </a:r>
            <a:r>
              <a:rPr sz="1600" b="1">
                <a:solidFill>
                  <a:srgbClr val="0B7A3B"/>
                </a:solidFill>
                <a:latin typeface="Arial"/>
                <a:ea typeface="Arial"/>
                <a:cs typeface="Arial"/>
              </a:rPr>
              <a:t> </a:t>
            </a:r>
            <a:r>
              <a:rPr sz="1600" b="1">
                <a:solidFill>
                  <a:srgbClr val="0B7A3B"/>
                </a:solidFill>
                <a:latin typeface="Arial"/>
                <a:ea typeface="Arial"/>
                <a:cs typeface="Arial"/>
              </a:rPr>
              <a:t>saputo</a:t>
            </a:r>
            <a:r>
              <a:rPr sz="1600" b="1">
                <a:solidFill>
                  <a:srgbClr val="0B7A3B"/>
                </a:solidFill>
                <a:latin typeface="Arial"/>
                <a:ea typeface="Arial"/>
                <a:cs typeface="Arial"/>
              </a:rPr>
              <a:t>, </a:t>
            </a:r>
            <a:r>
              <a:rPr sz="1600" b="1">
                <a:solidFill>
                  <a:srgbClr val="0B7A3B"/>
                </a:solidFill>
                <a:latin typeface="Arial"/>
                <a:ea typeface="Arial"/>
                <a:cs typeface="Arial"/>
              </a:rPr>
              <a:t>avremmo</a:t>
            </a:r>
            <a:r>
              <a:rPr sz="1600" b="1">
                <a:solidFill>
                  <a:srgbClr val="0B7A3B"/>
                </a:solidFill>
                <a:latin typeface="Arial"/>
                <a:ea typeface="Arial"/>
                <a:cs typeface="Arial"/>
              </a:rPr>
              <a:t> agito</a:t>
            </a:r>
            <a:endParaRPr sz="1600"/>
          </a:p>
        </p:txBody>
      </p:sp>
      <p:sp>
        <p:nvSpPr>
          <p:cNvPr id="7" name="Text 5">
            <a:extLst xmlns:a="http://schemas.openxmlformats.org/drawingml/2006/main">
              <a:ext uri="{FF2B5EF4-FFF2-40B4-BE49-F238E27FC236}">
                <a16:creationId xmlns:a16="http://schemas.microsoft.com/office/drawing/2014/main" id="{6D2FCE5E-1767-4C34-ABA7-4CC837BCF596}"/>
              </a:ext>
            </a:extLst>
          </p:cNvPr>
          <p:cNvSpPr>
            <a:spLocks xmlns:a="http://schemas.openxmlformats.org/drawingml/2006/main" noGrp="1"/>
          </p:cNvSpPr>
          <p:nvPr/>
        </p:nvSpPr>
        <p:spPr>
          <a:xfrm xmlns:a="http://schemas.openxmlformats.org/drawingml/2006/main">
            <a:off x="731520" y="1938528"/>
            <a:ext cx="356616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300">
                <a:solidFill>
                  <a:srgbClr val="5B6570"/>
                </a:solidFill>
                <a:latin typeface="Arial"/>
                <a:ea typeface="Arial"/>
                <a:cs typeface="Arial"/>
              </a:rPr>
              <a:t>condizionale після se</a:t>
            </a:r>
            <a:endParaRPr sz="1300"/>
          </a:p>
        </p:txBody>
      </p:sp>
      <p:sp>
        <p:nvSpPr>
          <p:cNvPr id="8" name="Text 6">
            <a:extLst xmlns:a="http://schemas.openxmlformats.org/drawingml/2006/main">
              <a:ext uri="{FF2B5EF4-FFF2-40B4-BE49-F238E27FC236}">
                <a16:creationId xmlns:a16="http://schemas.microsoft.com/office/drawing/2014/main" id="{EE2EDCF0-6B29-4E1F-A045-ED4B60258010}"/>
              </a:ext>
            </a:extLst>
          </p:cNvPr>
          <p:cNvSpPr>
            <a:spLocks xmlns:a="http://schemas.openxmlformats.org/drawingml/2006/main" noGrp="1"/>
          </p:cNvSpPr>
          <p:nvPr/>
        </p:nvSpPr>
        <p:spPr>
          <a:xfrm xmlns:a="http://schemas.openxmlformats.org/drawingml/2006/main">
            <a:off x="4892040" y="1481328"/>
            <a:ext cx="356616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600" b="1">
                <a:solidFill>
                  <a:srgbClr val="CD212A"/>
                </a:solidFill>
                <a:latin typeface="Arial"/>
                <a:ea typeface="Arial"/>
                <a:cs typeface="Arial"/>
              </a:rPr>
              <a:t>Se </a:t>
            </a:r>
            <a:r>
              <a:rPr sz="1600" b="1">
                <a:solidFill>
                  <a:srgbClr val="CD212A"/>
                </a:solidFill>
                <a:latin typeface="Arial"/>
                <a:ea typeface="Arial"/>
                <a:cs typeface="Arial"/>
              </a:rPr>
              <a:t>avessimo</a:t>
            </a:r>
            <a:r>
              <a:rPr sz="1600" b="1">
                <a:solidFill>
                  <a:srgbClr val="CD212A"/>
                </a:solidFill>
                <a:latin typeface="Arial"/>
                <a:ea typeface="Arial"/>
                <a:cs typeface="Arial"/>
              </a:rPr>
              <a:t> </a:t>
            </a:r>
            <a:r>
              <a:rPr sz="1600" b="1">
                <a:solidFill>
                  <a:srgbClr val="CD212A"/>
                </a:solidFill>
                <a:latin typeface="Arial"/>
                <a:ea typeface="Arial"/>
                <a:cs typeface="Arial"/>
              </a:rPr>
              <a:t>saputo</a:t>
            </a:r>
            <a:r>
              <a:rPr sz="1600" b="1">
                <a:solidFill>
                  <a:srgbClr val="CD212A"/>
                </a:solidFill>
                <a:latin typeface="Arial"/>
                <a:ea typeface="Arial"/>
                <a:cs typeface="Arial"/>
              </a:rPr>
              <a:t>, </a:t>
            </a:r>
            <a:r>
              <a:rPr sz="1600" b="1">
                <a:solidFill>
                  <a:srgbClr val="CD212A"/>
                </a:solidFill>
                <a:latin typeface="Arial"/>
                <a:ea typeface="Arial"/>
                <a:cs typeface="Arial"/>
              </a:rPr>
              <a:t>avremmo</a:t>
            </a:r>
            <a:r>
              <a:rPr sz="1600" b="1">
                <a:solidFill>
                  <a:srgbClr val="CD212A"/>
                </a:solidFill>
                <a:latin typeface="Arial"/>
                <a:ea typeface="Arial"/>
                <a:cs typeface="Arial"/>
              </a:rPr>
              <a:t> agito</a:t>
            </a:r>
            <a:endParaRPr sz="1600"/>
          </a:p>
        </p:txBody>
      </p:sp>
      <p:sp>
        <p:nvSpPr>
          <p:cNvPr id="9" name="Text 7">
            <a:extLst xmlns:a="http://schemas.openxmlformats.org/drawingml/2006/main">
              <a:ext uri="{FF2B5EF4-FFF2-40B4-BE49-F238E27FC236}">
                <a16:creationId xmlns:a16="http://schemas.microsoft.com/office/drawing/2014/main" id="{AC2B4670-DA9C-47A9-B365-DD235F6B2B85}"/>
              </a:ext>
            </a:extLst>
          </p:cNvPr>
          <p:cNvSpPr>
            <a:spLocks xmlns:a="http://schemas.openxmlformats.org/drawingml/2006/main" noGrp="1"/>
          </p:cNvSpPr>
          <p:nvPr/>
        </p:nvSpPr>
        <p:spPr>
          <a:xfrm xmlns:a="http://schemas.openxmlformats.org/drawingml/2006/main">
            <a:off x="4892040" y="1938528"/>
            <a:ext cx="356616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300">
                <a:solidFill>
                  <a:srgbClr val="5B6570"/>
                </a:solidFill>
                <a:latin typeface="Arial"/>
                <a:ea typeface="Arial"/>
                <a:cs typeface="Arial"/>
              </a:rPr>
              <a:t>trapassato congiuntivo</a:t>
            </a:r>
            <a:endParaRPr sz="1300"/>
          </a:p>
        </p:txBody>
      </p:sp>
      <p:sp>
        <p:nvSpPr>
          <p:cNvPr id="10" name="word card">
            <a:extLst xmlns:a="http://schemas.openxmlformats.org/drawingml/2006/main">
              <a:ext uri="{FF2B5EF4-FFF2-40B4-BE49-F238E27FC236}">
                <a16:creationId xmlns:a16="http://schemas.microsoft.com/office/drawing/2014/main" id="{4E65882E-137D-41AB-8083-2D04EF453040}"/>
              </a:ext>
            </a:extLst>
          </p:cNvPr>
          <p:cNvSpPr>
            <a:spLocks xmlns:a="http://schemas.openxmlformats.org/drawingml/2006/main" noGrp="1"/>
          </p:cNvSpPr>
          <p:nvPr/>
        </p:nvSpPr>
        <p:spPr>
          <a:xfrm xmlns:a="http://schemas.openxmlformats.org/drawingml/2006/main">
            <a:off x="502920" y="2606040"/>
            <a:ext cx="3977640" cy="1005840"/>
          </a:xfrm>
          <a:prstGeom xmlns:a="http://schemas.openxmlformats.org/drawingml/2006/main" prst="rect">
            <a:avLst/>
          </a:prstGeom>
          <a:solidFill xmlns:a="http://schemas.openxmlformats.org/drawingml/2006/main">
            <a:srgbClr val="F4F6F5"/>
          </a:solidFill>
          <a:ln xmlns:a="http://schemas.openxmlformats.org/drawingml/2006/main" w="9525">
            <a:solidFill>
              <a:srgbClr val="D9DEDB"/>
            </a:solidFill>
            <a:prstDash val="solid"/>
          </a:ln>
        </p:spPr>
        <p:txBody>
          <a:bodyPr xmlns:a="http://schemas.openxmlformats.org/drawingml/2006/main"/>
          <a:lstStyle xmlns:a="http://schemas.openxmlformats.org/drawingml/2006/main"/>
          <a:p xmlns:a="http://schemas.openxmlformats.org/drawingml/2006/main">
            <a:endParaRPr/>
          </a:p>
        </p:txBody>
      </p:sp>
      <p:sp>
        <p:nvSpPr>
          <p:cNvPr id="11" name="word card">
            <a:extLst xmlns:a="http://schemas.openxmlformats.org/drawingml/2006/main">
              <a:ext uri="{FF2B5EF4-FFF2-40B4-BE49-F238E27FC236}">
                <a16:creationId xmlns:a16="http://schemas.microsoft.com/office/drawing/2014/main" id="{FC65C97A-64A4-4CF8-A8CD-EAE94C28D06D}"/>
              </a:ext>
            </a:extLst>
          </p:cNvPr>
          <p:cNvSpPr>
            <a:spLocks xmlns:a="http://schemas.openxmlformats.org/drawingml/2006/main" noGrp="1"/>
          </p:cNvSpPr>
          <p:nvPr/>
        </p:nvSpPr>
        <p:spPr>
          <a:xfrm xmlns:a="http://schemas.openxmlformats.org/drawingml/2006/main">
            <a:off x="4663440" y="2606040"/>
            <a:ext cx="3977640" cy="1005840"/>
          </a:xfrm>
          <a:prstGeom xmlns:a="http://schemas.openxmlformats.org/drawingml/2006/main" prst="rect">
            <a:avLst/>
          </a:prstGeom>
          <a:solidFill xmlns:a="http://schemas.openxmlformats.org/drawingml/2006/main">
            <a:srgbClr val="F4F6F5"/>
          </a:solidFill>
          <a:ln xmlns:a="http://schemas.openxmlformats.org/drawingml/2006/main" w="9525">
            <a:solidFill>
              <a:srgbClr val="D9DEDB"/>
            </a:solidFill>
            <a:prstDash val="solid"/>
          </a:ln>
        </p:spPr>
        <p:txBody>
          <a:bodyPr xmlns:a="http://schemas.openxmlformats.org/drawingml/2006/main"/>
          <a:lstStyle xmlns:a="http://schemas.openxmlformats.org/drawingml/2006/main"/>
          <a:p xmlns:a="http://schemas.openxmlformats.org/drawingml/2006/main">
            <a:endParaRPr/>
          </a:p>
        </p:txBody>
      </p:sp>
      <p:sp>
        <p:nvSpPr>
          <p:cNvPr id="12" name="Text 10">
            <a:extLst xmlns:a="http://schemas.openxmlformats.org/drawingml/2006/main">
              <a:ext uri="{FF2B5EF4-FFF2-40B4-BE49-F238E27FC236}">
                <a16:creationId xmlns:a16="http://schemas.microsoft.com/office/drawing/2014/main" id="{52E1E460-8A28-4E30-8342-070E8B59C0CE}"/>
              </a:ext>
            </a:extLst>
          </p:cNvPr>
          <p:cNvSpPr>
            <a:spLocks xmlns:a="http://schemas.openxmlformats.org/drawingml/2006/main" noGrp="1"/>
          </p:cNvSpPr>
          <p:nvPr/>
        </p:nvSpPr>
        <p:spPr>
          <a:xfrm xmlns:a="http://schemas.openxmlformats.org/drawingml/2006/main">
            <a:off x="731520" y="2715768"/>
            <a:ext cx="356616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b="1">
                <a:solidFill>
                  <a:srgbClr val="0B7A3B"/>
                </a:solidFill>
                <a:latin typeface="Arial"/>
                <a:ea typeface="Arial"/>
                <a:cs typeface="Arial"/>
              </a:rPr>
              <a:t>Se fosse </a:t>
            </a:r>
            <a:r>
              <a:rPr b="1">
                <a:solidFill>
                  <a:srgbClr val="0B7A3B"/>
                </a:solidFill>
                <a:latin typeface="Arial"/>
                <a:ea typeface="Arial"/>
                <a:cs typeface="Arial"/>
              </a:rPr>
              <a:t>partito</a:t>
            </a:r>
            <a:r>
              <a:rPr b="1">
                <a:solidFill>
                  <a:srgbClr val="0B7A3B"/>
                </a:solidFill>
                <a:latin typeface="Arial"/>
                <a:ea typeface="Arial"/>
                <a:cs typeface="Arial"/>
              </a:rPr>
              <a:t>, </a:t>
            </a:r>
            <a:r>
              <a:rPr b="1">
                <a:solidFill>
                  <a:srgbClr val="0B7A3B"/>
                </a:solidFill>
                <a:latin typeface="Arial"/>
                <a:ea typeface="Arial"/>
                <a:cs typeface="Arial"/>
              </a:rPr>
              <a:t>arriva</a:t>
            </a:r>
            <a:endParaRPr/>
          </a:p>
        </p:txBody>
      </p:sp>
      <p:sp>
        <p:nvSpPr>
          <p:cNvPr id="13" name="Text 11">
            <a:extLst xmlns:a="http://schemas.openxmlformats.org/drawingml/2006/main">
              <a:ext uri="{FF2B5EF4-FFF2-40B4-BE49-F238E27FC236}">
                <a16:creationId xmlns:a16="http://schemas.microsoft.com/office/drawing/2014/main" id="{1C8B3565-F718-4246-8988-0B054B425D75}"/>
              </a:ext>
            </a:extLst>
          </p:cNvPr>
          <p:cNvSpPr>
            <a:spLocks xmlns:a="http://schemas.openxmlformats.org/drawingml/2006/main" noGrp="1"/>
          </p:cNvSpPr>
          <p:nvPr/>
        </p:nvSpPr>
        <p:spPr>
          <a:xfrm xmlns:a="http://schemas.openxmlformats.org/drawingml/2006/main">
            <a:off x="731520" y="3172968"/>
            <a:ext cx="356616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300">
                <a:solidFill>
                  <a:srgbClr val="5B6570"/>
                </a:solidFill>
                <a:latin typeface="Arial"/>
                <a:ea typeface="Arial"/>
                <a:cs typeface="Arial"/>
              </a:rPr>
              <a:t>неузгоджений наслідок</a:t>
            </a:r>
            <a:endParaRPr sz="1300"/>
          </a:p>
        </p:txBody>
      </p:sp>
      <p:sp>
        <p:nvSpPr>
          <p:cNvPr id="14" name="Text 12">
            <a:extLst xmlns:a="http://schemas.openxmlformats.org/drawingml/2006/main">
              <a:ext uri="{FF2B5EF4-FFF2-40B4-BE49-F238E27FC236}">
                <a16:creationId xmlns:a16="http://schemas.microsoft.com/office/drawing/2014/main" id="{E4682034-36B3-49B9-A7F0-771C9964E8C0}"/>
              </a:ext>
            </a:extLst>
          </p:cNvPr>
          <p:cNvSpPr>
            <a:spLocks xmlns:a="http://schemas.openxmlformats.org/drawingml/2006/main" noGrp="1"/>
          </p:cNvSpPr>
          <p:nvPr/>
        </p:nvSpPr>
        <p:spPr>
          <a:xfrm xmlns:a="http://schemas.openxmlformats.org/drawingml/2006/main">
            <a:off x="4892040" y="2715768"/>
            <a:ext cx="356616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600" b="1">
                <a:solidFill>
                  <a:srgbClr val="CD212A"/>
                </a:solidFill>
                <a:latin typeface="Arial"/>
                <a:ea typeface="Arial"/>
                <a:cs typeface="Arial"/>
              </a:rPr>
              <a:t>Se fosse </a:t>
            </a:r>
            <a:r>
              <a:rPr sz="1600" b="1">
                <a:solidFill>
                  <a:srgbClr val="CD212A"/>
                </a:solidFill>
                <a:latin typeface="Arial"/>
                <a:ea typeface="Arial"/>
                <a:cs typeface="Arial"/>
              </a:rPr>
              <a:t>partito</a:t>
            </a:r>
            <a:r>
              <a:rPr sz="1600" b="1">
                <a:solidFill>
                  <a:srgbClr val="CD212A"/>
                </a:solidFill>
                <a:latin typeface="Arial"/>
                <a:ea typeface="Arial"/>
                <a:cs typeface="Arial"/>
              </a:rPr>
              <a:t>, </a:t>
            </a:r>
            <a:r>
              <a:rPr sz="1600" b="1">
                <a:solidFill>
                  <a:srgbClr val="CD212A"/>
                </a:solidFill>
                <a:latin typeface="Arial"/>
                <a:ea typeface="Arial"/>
                <a:cs typeface="Arial"/>
              </a:rPr>
              <a:t>sarebbe</a:t>
            </a:r>
            <a:r>
              <a:rPr sz="1600" b="1">
                <a:solidFill>
                  <a:srgbClr val="CD212A"/>
                </a:solidFill>
                <a:latin typeface="Arial"/>
                <a:ea typeface="Arial"/>
                <a:cs typeface="Arial"/>
              </a:rPr>
              <a:t> </a:t>
            </a:r>
            <a:r>
              <a:rPr sz="1600" b="1">
                <a:solidFill>
                  <a:srgbClr val="CD212A"/>
                </a:solidFill>
                <a:latin typeface="Arial"/>
                <a:ea typeface="Arial"/>
                <a:cs typeface="Arial"/>
              </a:rPr>
              <a:t>arrivato</a:t>
            </a:r>
            <a:endParaRPr sz="1600"/>
          </a:p>
        </p:txBody>
      </p:sp>
      <p:sp>
        <p:nvSpPr>
          <p:cNvPr id="15" name="Text 13">
            <a:extLst xmlns:a="http://schemas.openxmlformats.org/drawingml/2006/main">
              <a:ext uri="{FF2B5EF4-FFF2-40B4-BE49-F238E27FC236}">
                <a16:creationId xmlns:a16="http://schemas.microsoft.com/office/drawing/2014/main" id="{62B21BE7-DE8E-4A12-8890-06E274EC0A1C}"/>
              </a:ext>
            </a:extLst>
          </p:cNvPr>
          <p:cNvSpPr>
            <a:spLocks xmlns:a="http://schemas.openxmlformats.org/drawingml/2006/main" noGrp="1"/>
          </p:cNvSpPr>
          <p:nvPr/>
        </p:nvSpPr>
        <p:spPr>
          <a:xfrm xmlns:a="http://schemas.openxmlformats.org/drawingml/2006/main">
            <a:off x="4892040" y="3172968"/>
            <a:ext cx="356616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300">
                <a:solidFill>
                  <a:srgbClr val="5B6570"/>
                </a:solidFill>
                <a:latin typeface="Arial"/>
                <a:ea typeface="Arial"/>
                <a:cs typeface="Arial"/>
              </a:rPr>
              <a:t>condizionale passato</a:t>
            </a:r>
            <a:endParaRPr sz="1300"/>
          </a:p>
        </p:txBody>
      </p:sp>
      <p:sp>
        <p:nvSpPr>
          <p:cNvPr id="16" name="Text 14">
            <a:extLst xmlns:a="http://schemas.openxmlformats.org/drawingml/2006/main">
              <a:ext uri="{FF2B5EF4-FFF2-40B4-BE49-F238E27FC236}">
                <a16:creationId xmlns:a16="http://schemas.microsoft.com/office/drawing/2014/main" id="{6FC7168E-01C3-4867-B7FA-35E57B440867}"/>
              </a:ext>
            </a:extLst>
          </p:cNvPr>
          <p:cNvSpPr>
            <a:spLocks xmlns:a="http://schemas.openxmlformats.org/drawingml/2006/main" noGrp="1"/>
          </p:cNvSpPr>
          <p:nvPr/>
        </p:nvSpPr>
        <p:spPr>
          <a:xfrm xmlns:a="http://schemas.openxmlformats.org/drawingml/2006/main">
            <a:off x="502920" y="3977640"/>
            <a:ext cx="8138160" cy="6400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300">
                <a:solidFill>
                  <a:srgbClr val="1E2229"/>
                </a:solidFill>
                <a:latin typeface="Arial"/>
                <a:ea typeface="Arial"/>
                <a:cs typeface="Arial"/>
              </a:rPr>
              <a:t>Конструкція без se також можлива: senza il ritardo, avremmo finito.</a:t>
            </a:r>
            <a:endParaRPr sz="1300"/>
          </a:p>
        </p:txBody>
      </p:sp>
    </p:spTree>
    <p:extLst>
      <p:ext uri="{BB962C8B-B14F-4D97-AF65-F5344CB8AC3E}">
        <p14:creationId xmlns:p14="http://schemas.microsoft.com/office/powerpoint/2010/main" val="1544755942"/>
      </p:ext>
    </p:extLst>
  </p:cSld>
</p:sld>
</file>

<file path=ppt/slides/slide15.xml><?xml version="1.0" encoding="utf-8"?>
<p:sld xmlns:p="http://schemas.openxmlformats.org/presentationml/2006/main">
  <p:cSld>
    <p:spTree>
      <p:nvGrpSpPr>
        <p:cNvPr id="1" name=""/>
        <p:cNvGrpSpPr/>
        <p:nvPr/>
      </p:nvGrpSpPr>
      <p:grpSpPr>
        <a:xfrm xmlns:a="http://schemas.openxmlformats.org/drawingml/2006/main"/>
      </p:grpSpPr>
      <p:sp>
        <p:nvSpPr>
          <p:cNvPr id="2" name="Text 3">
            <a:extLst xmlns:a="http://schemas.openxmlformats.org/drawingml/2006/main">
              <a:ext uri="{FF2B5EF4-FFF2-40B4-BE49-F238E27FC236}">
                <a16:creationId xmlns:a16="http://schemas.microsoft.com/office/drawing/2014/main" id="{1A443237-D284-4D5F-8731-10DD6BDA8C25}"/>
              </a:ext>
            </a:extLst>
          </p:cNvPr>
          <p:cNvSpPr>
            <a:spLocks xmlns:a="http://schemas.openxmlformats.org/drawingml/2006/main" noGrp="1"/>
          </p:cNvSpPr>
          <p:nvPr>
            <p:ph type="title" idx="103" hasCustomPrompt="1"/>
          </p:nvPr>
        </p:nvSpPr>
        <p:spPr>
          <a:xfrm xmlns:a="http://schemas.openxmlformats.org/drawingml/2006/main">
            <a:off x="502920" y="292608"/>
            <a:ext cx="8138160" cy="56692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buNone/>
            </a:pPr>
            <a:r>
              <a:rPr sz="2600" b="1">
                <a:solidFill>
                  <a:srgbClr val="0B7A3B"/>
                </a:solidFill>
                <a:latin typeface="Arial"/>
                <a:ea typeface="Arial"/>
                <a:cs typeface="Arial"/>
              </a:rPr>
              <a:t>Додатково · Десять контрфактичних сценаріїв</a:t>
            </a:r>
            <a:endParaRPr sz="2600"/>
          </a:p>
        </p:txBody>
      </p:sp>
      <p:sp>
        <p:nvSpPr>
          <p:cNvPr id="3" name="Text 1">
            <a:extLst xmlns:a="http://schemas.openxmlformats.org/drawingml/2006/main">
              <a:ext uri="{FF2B5EF4-FFF2-40B4-BE49-F238E27FC236}">
                <a16:creationId xmlns:a16="http://schemas.microsoft.com/office/drawing/2014/main" id="{435DC5CD-EBDA-4E68-81C6-0A3690D9D224}"/>
              </a:ext>
            </a:extLst>
          </p:cNvPr>
          <p:cNvSpPr>
            <a:spLocks xmlns:a="http://schemas.openxmlformats.org/drawingml/2006/main" noGrp="1"/>
          </p:cNvSpPr>
          <p:nvPr/>
        </p:nvSpPr>
        <p:spPr>
          <a:xfrm xmlns:a="http://schemas.openxmlformats.org/drawingml/2006/main">
            <a:off x="502920" y="987552"/>
            <a:ext cx="8138160" cy="29260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i="1">
                <a:solidFill>
                  <a:srgbClr val="5B6570"/>
                </a:solidFill>
                <a:latin typeface="Arial"/>
                <a:ea typeface="Arial"/>
                <a:cs typeface="Arial"/>
              </a:rPr>
              <a:t>Дослідження, робота та особисті рішення</a:t>
            </a:r>
            <a:endParaRPr sz="1200"/>
          </a:p>
        </p:txBody>
      </p:sp>
      <p:sp>
        <p:nvSpPr>
          <p:cNvPr id="4" name="rule row">
            <a:extLst xmlns:a="http://schemas.openxmlformats.org/drawingml/2006/main">
              <a:ext uri="{FF2B5EF4-FFF2-40B4-BE49-F238E27FC236}">
                <a16:creationId xmlns:a16="http://schemas.microsoft.com/office/drawing/2014/main" id="{914E792C-65D7-43E4-8D17-5FB1E7E4BDCB}"/>
              </a:ext>
            </a:extLst>
          </p:cNvPr>
          <p:cNvSpPr>
            <a:spLocks xmlns:a="http://schemas.openxmlformats.org/drawingml/2006/main" noGrp="1"/>
          </p:cNvSpPr>
          <p:nvPr/>
        </p:nvSpPr>
        <p:spPr>
          <a:xfrm xmlns:a="http://schemas.openxmlformats.org/drawingml/2006/main">
            <a:off x="502920" y="1280160"/>
            <a:ext cx="3977640" cy="566928"/>
          </a:xfrm>
          <a:prstGeom xmlns:a="http://schemas.openxmlformats.org/drawingml/2006/main" prst="rect">
            <a:avLst/>
          </a:prstGeom>
          <a:solidFill xmlns:a="http://schemas.openxmlformats.org/drawingml/2006/main">
            <a:srgbClr val="F4F6F5"/>
          </a:solidFill>
        </p:spPr>
        <p:txBody>
          <a:bodyPr xmlns:a="http://schemas.openxmlformats.org/drawingml/2006/main"/>
          <a:lstStyle xmlns:a="http://schemas.openxmlformats.org/drawingml/2006/main"/>
          <a:p xmlns:a="http://schemas.openxmlformats.org/drawingml/2006/main">
            <a:endParaRPr/>
          </a:p>
        </p:txBody>
      </p:sp>
      <p:sp>
        <p:nvSpPr>
          <p:cNvPr id="5" name="accent">
            <a:extLst xmlns:a="http://schemas.openxmlformats.org/drawingml/2006/main">
              <a:ext uri="{FF2B5EF4-FFF2-40B4-BE49-F238E27FC236}">
                <a16:creationId xmlns:a16="http://schemas.microsoft.com/office/drawing/2014/main" id="{433CE6B9-DDE7-4F82-909D-FA5A68ACD13B}"/>
              </a:ext>
            </a:extLst>
          </p:cNvPr>
          <p:cNvSpPr>
            <a:spLocks xmlns:a="http://schemas.openxmlformats.org/drawingml/2006/main" noGrp="1"/>
          </p:cNvSpPr>
          <p:nvPr/>
        </p:nvSpPr>
        <p:spPr>
          <a:xfrm xmlns:a="http://schemas.openxmlformats.org/drawingml/2006/main">
            <a:off x="502920" y="1280160"/>
            <a:ext cx="64008" cy="566928"/>
          </a:xfrm>
          <a:prstGeom xmlns:a="http://schemas.openxmlformats.org/drawingml/2006/main" prst="rect">
            <a:avLst/>
          </a:prstGeom>
          <a:solidFill xmlns:a="http://schemas.openxmlformats.org/drawingml/2006/main">
            <a:srgbClr val="0B7A3B"/>
          </a:solidFill>
        </p:spPr>
        <p:txBody>
          <a:bodyPr xmlns:a="http://schemas.openxmlformats.org/drawingml/2006/main"/>
          <a:lstStyle xmlns:a="http://schemas.openxmlformats.org/drawingml/2006/main"/>
          <a:p xmlns:a="http://schemas.openxmlformats.org/drawingml/2006/main">
            <a:endParaRPr/>
          </a:p>
        </p:txBody>
      </p:sp>
      <p:sp>
        <p:nvSpPr>
          <p:cNvPr id="6" name="Text 4">
            <a:extLst xmlns:a="http://schemas.openxmlformats.org/drawingml/2006/main">
              <a:ext uri="{FF2B5EF4-FFF2-40B4-BE49-F238E27FC236}">
                <a16:creationId xmlns:a16="http://schemas.microsoft.com/office/drawing/2014/main" id="{5AF13CF2-9ED8-45D8-887A-55AECA99A435}"/>
              </a:ext>
            </a:extLst>
          </p:cNvPr>
          <p:cNvSpPr>
            <a:spLocks xmlns:a="http://schemas.openxmlformats.org/drawingml/2006/main" noGrp="1"/>
          </p:cNvSpPr>
          <p:nvPr/>
        </p:nvSpPr>
        <p:spPr>
          <a:xfrm xmlns:a="http://schemas.openxmlformats.org/drawingml/2006/main">
            <a:off x="704088" y="1280160"/>
            <a:ext cx="1417320" cy="56692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825" b="1">
                <a:solidFill>
                  <a:srgbClr val="1E2229"/>
                </a:solidFill>
                <a:latin typeface="Arial"/>
                <a:ea typeface="Arial"/>
                <a:cs typeface="Arial"/>
              </a:rPr>
              <a:t>дані</a:t>
            </a:r>
            <a:endParaRPr sz="1200"/>
          </a:p>
        </p:txBody>
      </p:sp>
      <p:sp>
        <p:nvSpPr>
          <p:cNvPr id="7" name="Text 5">
            <a:extLst xmlns:a="http://schemas.openxmlformats.org/drawingml/2006/main">
              <a:ext uri="{FF2B5EF4-FFF2-40B4-BE49-F238E27FC236}">
                <a16:creationId xmlns:a16="http://schemas.microsoft.com/office/drawing/2014/main" id="{EB0BAC3E-3AD0-4CF0-B438-0437F613412A}"/>
              </a:ext>
            </a:extLst>
          </p:cNvPr>
          <p:cNvSpPr>
            <a:spLocks xmlns:a="http://schemas.openxmlformats.org/drawingml/2006/main" noGrp="1"/>
          </p:cNvSpPr>
          <p:nvPr/>
        </p:nvSpPr>
        <p:spPr>
          <a:xfrm xmlns:a="http://schemas.openxmlformats.org/drawingml/2006/main">
            <a:off x="1527048" y="1280160"/>
            <a:ext cx="1536192" cy="56692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900" b="1">
                <a:solidFill>
                  <a:srgbClr val="0B7A3B"/>
                </a:solidFill>
                <a:latin typeface="Arial"/>
                <a:ea typeface="Arial"/>
                <a:cs typeface="Arial"/>
              </a:rPr>
              <a:t>Se il </a:t>
            </a:r>
            <a:r>
              <a:rPr sz="900" b="1">
                <a:solidFill>
                  <a:srgbClr val="0B7A3B"/>
                </a:solidFill>
                <a:latin typeface="Arial"/>
                <a:ea typeface="Arial"/>
                <a:cs typeface="Arial"/>
              </a:rPr>
              <a:t>campione</a:t>
            </a:r>
            <a:r>
              <a:rPr sz="900" b="1">
                <a:solidFill>
                  <a:srgbClr val="0B7A3B"/>
                </a:solidFill>
                <a:latin typeface="Arial"/>
                <a:ea typeface="Arial"/>
                <a:cs typeface="Arial"/>
              </a:rPr>
              <a:t> fosse </a:t>
            </a:r>
            <a:r>
              <a:rPr sz="900" b="1">
                <a:solidFill>
                  <a:srgbClr val="0B7A3B"/>
                </a:solidFill>
                <a:latin typeface="Arial"/>
                <a:ea typeface="Arial"/>
                <a:cs typeface="Arial"/>
              </a:rPr>
              <a:t>stato</a:t>
            </a:r>
            <a:r>
              <a:rPr sz="900" b="1">
                <a:solidFill>
                  <a:srgbClr val="0B7A3B"/>
                </a:solidFill>
                <a:latin typeface="Arial"/>
                <a:ea typeface="Arial"/>
                <a:cs typeface="Arial"/>
              </a:rPr>
              <a:t> </a:t>
            </a:r>
            <a:r>
              <a:rPr sz="900" b="1">
                <a:solidFill>
                  <a:srgbClr val="0B7A3B"/>
                </a:solidFill>
                <a:latin typeface="Arial"/>
                <a:ea typeface="Arial"/>
                <a:cs typeface="Arial"/>
              </a:rPr>
              <a:t>più</a:t>
            </a:r>
            <a:r>
              <a:rPr sz="900" b="1">
                <a:solidFill>
                  <a:srgbClr val="0B7A3B"/>
                </a:solidFill>
                <a:latin typeface="Arial"/>
                <a:ea typeface="Arial"/>
                <a:cs typeface="Arial"/>
              </a:rPr>
              <a:t> </a:t>
            </a:r>
            <a:r>
              <a:rPr sz="900" b="1">
                <a:solidFill>
                  <a:srgbClr val="0B7A3B"/>
                </a:solidFill>
                <a:latin typeface="Arial"/>
                <a:ea typeface="Arial"/>
                <a:cs typeface="Arial"/>
              </a:rPr>
              <a:t>ampio</a:t>
            </a:r>
            <a:r>
              <a:rPr sz="900" b="1">
                <a:solidFill>
                  <a:srgbClr val="0B7A3B"/>
                </a:solidFill>
                <a:latin typeface="Arial"/>
                <a:ea typeface="Arial"/>
                <a:cs typeface="Arial"/>
              </a:rPr>
              <a:t>, </a:t>
            </a:r>
            <a:r>
              <a:rPr sz="900" b="1">
                <a:solidFill>
                  <a:srgbClr val="0B7A3B"/>
                </a:solidFill>
                <a:latin typeface="Arial"/>
                <a:ea typeface="Arial"/>
                <a:cs typeface="Arial"/>
              </a:rPr>
              <a:t>avremmo</a:t>
            </a:r>
            <a:r>
              <a:rPr sz="900" b="1">
                <a:solidFill>
                  <a:srgbClr val="0B7A3B"/>
                </a:solidFill>
                <a:latin typeface="Arial"/>
                <a:ea typeface="Arial"/>
                <a:cs typeface="Arial"/>
              </a:rPr>
              <a:t> </a:t>
            </a:r>
            <a:r>
              <a:rPr sz="900" b="1">
                <a:solidFill>
                  <a:srgbClr val="0B7A3B"/>
                </a:solidFill>
                <a:latin typeface="Arial"/>
                <a:ea typeface="Arial"/>
                <a:cs typeface="Arial"/>
              </a:rPr>
              <a:t>confrontato</a:t>
            </a:r>
            <a:r>
              <a:rPr sz="900" b="1">
                <a:solidFill>
                  <a:srgbClr val="0B7A3B"/>
                </a:solidFill>
                <a:latin typeface="Arial"/>
                <a:ea typeface="Arial"/>
                <a:cs typeface="Arial"/>
              </a:rPr>
              <a:t> </a:t>
            </a:r>
            <a:r>
              <a:rPr sz="900" b="1">
                <a:solidFill>
                  <a:srgbClr val="0B7A3B"/>
                </a:solidFill>
                <a:latin typeface="Arial"/>
                <a:ea typeface="Arial"/>
                <a:cs typeface="Arial"/>
              </a:rPr>
              <a:t>i</a:t>
            </a:r>
            <a:r>
              <a:rPr sz="900" b="1">
                <a:solidFill>
                  <a:srgbClr val="0B7A3B"/>
                </a:solidFill>
                <a:latin typeface="Arial"/>
                <a:ea typeface="Arial"/>
                <a:cs typeface="Arial"/>
              </a:rPr>
              <a:t> </a:t>
            </a:r>
            <a:r>
              <a:rPr sz="900" b="1">
                <a:solidFill>
                  <a:srgbClr val="0B7A3B"/>
                </a:solidFill>
                <a:latin typeface="Arial"/>
                <a:ea typeface="Arial"/>
                <a:cs typeface="Arial"/>
              </a:rPr>
              <a:t>gruppi</a:t>
            </a:r>
            <a:r>
              <a:rPr sz="900" b="1">
                <a:solidFill>
                  <a:srgbClr val="0B7A3B"/>
                </a:solidFill>
                <a:latin typeface="Arial"/>
                <a:ea typeface="Arial"/>
                <a:cs typeface="Arial"/>
              </a:rPr>
              <a:t>.</a:t>
            </a:r>
            <a:endParaRPr sz="1200"/>
          </a:p>
        </p:txBody>
      </p:sp>
      <p:sp>
        <p:nvSpPr>
          <p:cNvPr id="8" name="Text 6">
            <a:extLst xmlns:a="http://schemas.openxmlformats.org/drawingml/2006/main">
              <a:ext uri="{FF2B5EF4-FFF2-40B4-BE49-F238E27FC236}">
                <a16:creationId xmlns:a16="http://schemas.microsoft.com/office/drawing/2014/main" id="{97E359CB-E1B4-4C39-BD76-539DB8901E4C}"/>
              </a:ext>
            </a:extLst>
          </p:cNvPr>
          <p:cNvSpPr>
            <a:spLocks xmlns:a="http://schemas.openxmlformats.org/drawingml/2006/main" noGrp="1"/>
          </p:cNvSpPr>
          <p:nvPr/>
        </p:nvSpPr>
        <p:spPr>
          <a:xfrm xmlns:a="http://schemas.openxmlformats.org/drawingml/2006/main">
            <a:off x="3081528" y="1280160"/>
            <a:ext cx="1325880" cy="56692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750">
                <a:solidFill>
                  <a:srgbClr val="5B6570"/>
                </a:solidFill>
                <a:latin typeface="Arial"/>
                <a:ea typeface="Arial"/>
                <a:cs typeface="Arial"/>
              </a:rPr>
              <a:t>За більшої вибірки ми порівняли б групи.</a:t>
            </a:r>
            <a:endParaRPr sz="1050"/>
          </a:p>
        </p:txBody>
      </p:sp>
      <p:sp>
        <p:nvSpPr>
          <p:cNvPr id="9" name="rule row">
            <a:extLst xmlns:a="http://schemas.openxmlformats.org/drawingml/2006/main">
              <a:ext uri="{FF2B5EF4-FFF2-40B4-BE49-F238E27FC236}">
                <a16:creationId xmlns:a16="http://schemas.microsoft.com/office/drawing/2014/main" id="{838323D6-81E5-46F3-BE61-BE876BD6EAA3}"/>
              </a:ext>
            </a:extLst>
          </p:cNvPr>
          <p:cNvSpPr>
            <a:spLocks xmlns:a="http://schemas.openxmlformats.org/drawingml/2006/main" noGrp="1"/>
          </p:cNvSpPr>
          <p:nvPr/>
        </p:nvSpPr>
        <p:spPr>
          <a:xfrm xmlns:a="http://schemas.openxmlformats.org/drawingml/2006/main">
            <a:off x="4663440" y="1280160"/>
            <a:ext cx="3977640" cy="566928"/>
          </a:xfrm>
          <a:prstGeom xmlns:a="http://schemas.openxmlformats.org/drawingml/2006/main" prst="rect">
            <a:avLst/>
          </a:prstGeom>
          <a:solidFill xmlns:a="http://schemas.openxmlformats.org/drawingml/2006/main">
            <a:srgbClr val="F4F6F5"/>
          </a:solidFill>
        </p:spPr>
        <p:txBody>
          <a:bodyPr xmlns:a="http://schemas.openxmlformats.org/drawingml/2006/main"/>
          <a:lstStyle xmlns:a="http://schemas.openxmlformats.org/drawingml/2006/main"/>
          <a:p xmlns:a="http://schemas.openxmlformats.org/drawingml/2006/main">
            <a:endParaRPr/>
          </a:p>
        </p:txBody>
      </p:sp>
      <p:sp>
        <p:nvSpPr>
          <p:cNvPr id="10" name="accent">
            <a:extLst xmlns:a="http://schemas.openxmlformats.org/drawingml/2006/main">
              <a:ext uri="{FF2B5EF4-FFF2-40B4-BE49-F238E27FC236}">
                <a16:creationId xmlns:a16="http://schemas.microsoft.com/office/drawing/2014/main" id="{E4D3DB3F-7F2F-4956-8997-D16E3DE0D92A}"/>
              </a:ext>
            </a:extLst>
          </p:cNvPr>
          <p:cNvSpPr>
            <a:spLocks xmlns:a="http://schemas.openxmlformats.org/drawingml/2006/main" noGrp="1"/>
          </p:cNvSpPr>
          <p:nvPr/>
        </p:nvSpPr>
        <p:spPr>
          <a:xfrm xmlns:a="http://schemas.openxmlformats.org/drawingml/2006/main">
            <a:off x="4663440" y="1280160"/>
            <a:ext cx="64008" cy="566928"/>
          </a:xfrm>
          <a:prstGeom xmlns:a="http://schemas.openxmlformats.org/drawingml/2006/main" prst="rect">
            <a:avLst/>
          </a:prstGeom>
          <a:solidFill xmlns:a="http://schemas.openxmlformats.org/drawingml/2006/main">
            <a:srgbClr val="CD212A"/>
          </a:solidFill>
        </p:spPr>
        <p:txBody>
          <a:bodyPr xmlns:a="http://schemas.openxmlformats.org/drawingml/2006/main"/>
          <a:lstStyle xmlns:a="http://schemas.openxmlformats.org/drawingml/2006/main"/>
          <a:p xmlns:a="http://schemas.openxmlformats.org/drawingml/2006/main">
            <a:endParaRPr/>
          </a:p>
        </p:txBody>
      </p:sp>
      <p:sp>
        <p:nvSpPr>
          <p:cNvPr id="11" name="Text 9">
            <a:extLst xmlns:a="http://schemas.openxmlformats.org/drawingml/2006/main">
              <a:ext uri="{FF2B5EF4-FFF2-40B4-BE49-F238E27FC236}">
                <a16:creationId xmlns:a16="http://schemas.microsoft.com/office/drawing/2014/main" id="{1F026634-9A76-41E9-9BD8-55E0C0C03DD9}"/>
              </a:ext>
            </a:extLst>
          </p:cNvPr>
          <p:cNvSpPr>
            <a:spLocks xmlns:a="http://schemas.openxmlformats.org/drawingml/2006/main" noGrp="1"/>
          </p:cNvSpPr>
          <p:nvPr/>
        </p:nvSpPr>
        <p:spPr>
          <a:xfrm xmlns:a="http://schemas.openxmlformats.org/drawingml/2006/main">
            <a:off x="4864608" y="1280160"/>
            <a:ext cx="1417320" cy="56692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825" b="1">
                <a:solidFill>
                  <a:srgbClr val="1E2229"/>
                </a:solidFill>
                <a:latin typeface="Arial"/>
                <a:ea typeface="Arial"/>
                <a:cs typeface="Arial"/>
              </a:rPr>
              <a:t>процес</a:t>
            </a:r>
            <a:endParaRPr sz="1200"/>
          </a:p>
        </p:txBody>
      </p:sp>
      <p:sp>
        <p:nvSpPr>
          <p:cNvPr id="12" name="Text 10">
            <a:extLst xmlns:a="http://schemas.openxmlformats.org/drawingml/2006/main">
              <a:ext uri="{FF2B5EF4-FFF2-40B4-BE49-F238E27FC236}">
                <a16:creationId xmlns:a16="http://schemas.microsoft.com/office/drawing/2014/main" id="{38FF6EC7-FFA3-4D60-BADB-B37CE86DDE9C}"/>
              </a:ext>
            </a:extLst>
          </p:cNvPr>
          <p:cNvSpPr>
            <a:spLocks xmlns:a="http://schemas.openxmlformats.org/drawingml/2006/main" noGrp="1"/>
          </p:cNvSpPr>
          <p:nvPr/>
        </p:nvSpPr>
        <p:spPr>
          <a:xfrm xmlns:a="http://schemas.openxmlformats.org/drawingml/2006/main">
            <a:off x="5687568" y="1280160"/>
            <a:ext cx="1536192" cy="56692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900" b="1">
                <a:solidFill>
                  <a:srgbClr val="CD212A"/>
                </a:solidFill>
                <a:latin typeface="Arial"/>
                <a:ea typeface="Arial"/>
                <a:cs typeface="Arial"/>
              </a:rPr>
              <a:t>Se </a:t>
            </a:r>
            <a:r>
              <a:rPr sz="900" b="1">
                <a:solidFill>
                  <a:srgbClr val="CD212A"/>
                </a:solidFill>
                <a:latin typeface="Arial"/>
                <a:ea typeface="Arial"/>
                <a:cs typeface="Arial"/>
              </a:rPr>
              <a:t>avessimo</a:t>
            </a:r>
            <a:r>
              <a:rPr sz="900" b="1">
                <a:solidFill>
                  <a:srgbClr val="CD212A"/>
                </a:solidFill>
                <a:latin typeface="Arial"/>
                <a:ea typeface="Arial"/>
                <a:cs typeface="Arial"/>
              </a:rPr>
              <a:t> </a:t>
            </a:r>
            <a:r>
              <a:rPr sz="900" b="1">
                <a:solidFill>
                  <a:srgbClr val="CD212A"/>
                </a:solidFill>
                <a:latin typeface="Arial"/>
                <a:ea typeface="Arial"/>
                <a:cs typeface="Arial"/>
              </a:rPr>
              <a:t>definito</a:t>
            </a:r>
            <a:r>
              <a:rPr sz="900" b="1">
                <a:solidFill>
                  <a:srgbClr val="CD212A"/>
                </a:solidFill>
                <a:latin typeface="Arial"/>
                <a:ea typeface="Arial"/>
                <a:cs typeface="Arial"/>
              </a:rPr>
              <a:t> </a:t>
            </a:r>
            <a:r>
              <a:rPr sz="900" b="1">
                <a:solidFill>
                  <a:srgbClr val="CD212A"/>
                </a:solidFill>
                <a:latin typeface="Arial"/>
                <a:ea typeface="Arial"/>
                <a:cs typeface="Arial"/>
              </a:rPr>
              <a:t>i</a:t>
            </a:r>
            <a:r>
              <a:rPr sz="900" b="1">
                <a:solidFill>
                  <a:srgbClr val="CD212A"/>
                </a:solidFill>
                <a:latin typeface="Arial"/>
                <a:ea typeface="Arial"/>
                <a:cs typeface="Arial"/>
              </a:rPr>
              <a:t> </a:t>
            </a:r>
            <a:r>
              <a:rPr sz="900" b="1">
                <a:solidFill>
                  <a:srgbClr val="CD212A"/>
                </a:solidFill>
                <a:latin typeface="Arial"/>
                <a:ea typeface="Arial"/>
                <a:cs typeface="Arial"/>
              </a:rPr>
              <a:t>ruoli</a:t>
            </a:r>
            <a:r>
              <a:rPr sz="900" b="1">
                <a:solidFill>
                  <a:srgbClr val="CD212A"/>
                </a:solidFill>
                <a:latin typeface="Arial"/>
                <a:ea typeface="Arial"/>
                <a:cs typeface="Arial"/>
              </a:rPr>
              <a:t>, </a:t>
            </a:r>
            <a:r>
              <a:rPr sz="900" b="1">
                <a:solidFill>
                  <a:srgbClr val="CD212A"/>
                </a:solidFill>
                <a:latin typeface="Arial"/>
                <a:ea typeface="Arial"/>
                <a:cs typeface="Arial"/>
              </a:rPr>
              <a:t>avremmo</a:t>
            </a:r>
            <a:r>
              <a:rPr sz="900" b="1">
                <a:solidFill>
                  <a:srgbClr val="CD212A"/>
                </a:solidFill>
                <a:latin typeface="Arial"/>
                <a:ea typeface="Arial"/>
                <a:cs typeface="Arial"/>
              </a:rPr>
              <a:t> </a:t>
            </a:r>
            <a:r>
              <a:rPr sz="900" b="1">
                <a:solidFill>
                  <a:srgbClr val="CD212A"/>
                </a:solidFill>
                <a:latin typeface="Arial"/>
                <a:ea typeface="Arial"/>
                <a:cs typeface="Arial"/>
              </a:rPr>
              <a:t>evitato</a:t>
            </a:r>
            <a:r>
              <a:rPr sz="900" b="1">
                <a:solidFill>
                  <a:srgbClr val="CD212A"/>
                </a:solidFill>
                <a:latin typeface="Arial"/>
                <a:ea typeface="Arial"/>
                <a:cs typeface="Arial"/>
              </a:rPr>
              <a:t> </a:t>
            </a:r>
            <a:r>
              <a:rPr sz="900" b="1">
                <a:solidFill>
                  <a:srgbClr val="CD212A"/>
                </a:solidFill>
                <a:latin typeface="Arial"/>
                <a:ea typeface="Arial"/>
                <a:cs typeface="Arial"/>
              </a:rPr>
              <a:t>ritardi</a:t>
            </a:r>
            <a:r>
              <a:rPr sz="900" b="1">
                <a:solidFill>
                  <a:srgbClr val="CD212A"/>
                </a:solidFill>
                <a:latin typeface="Arial"/>
                <a:ea typeface="Arial"/>
                <a:cs typeface="Arial"/>
              </a:rPr>
              <a:t>.</a:t>
            </a:r>
            <a:endParaRPr sz="1200"/>
          </a:p>
        </p:txBody>
      </p:sp>
      <p:sp>
        <p:nvSpPr>
          <p:cNvPr id="13" name="Text 11">
            <a:extLst xmlns:a="http://schemas.openxmlformats.org/drawingml/2006/main">
              <a:ext uri="{FF2B5EF4-FFF2-40B4-BE49-F238E27FC236}">
                <a16:creationId xmlns:a16="http://schemas.microsoft.com/office/drawing/2014/main" id="{59AF796A-0D1A-4596-B961-6E0BB207DD64}"/>
              </a:ext>
            </a:extLst>
          </p:cNvPr>
          <p:cNvSpPr>
            <a:spLocks xmlns:a="http://schemas.openxmlformats.org/drawingml/2006/main" noGrp="1"/>
          </p:cNvSpPr>
          <p:nvPr/>
        </p:nvSpPr>
        <p:spPr>
          <a:xfrm xmlns:a="http://schemas.openxmlformats.org/drawingml/2006/main">
            <a:off x="7242048" y="1280160"/>
            <a:ext cx="1325880" cy="56692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750">
                <a:solidFill>
                  <a:srgbClr val="5B6570"/>
                </a:solidFill>
                <a:latin typeface="Arial"/>
                <a:ea typeface="Arial"/>
                <a:cs typeface="Arial"/>
              </a:rPr>
              <a:t>Якби визначили ролі, уникнули б затримок.</a:t>
            </a:r>
            <a:endParaRPr sz="1050"/>
          </a:p>
        </p:txBody>
      </p:sp>
      <p:sp>
        <p:nvSpPr>
          <p:cNvPr id="14" name="rule row">
            <a:extLst xmlns:a="http://schemas.openxmlformats.org/drawingml/2006/main">
              <a:ext uri="{FF2B5EF4-FFF2-40B4-BE49-F238E27FC236}">
                <a16:creationId xmlns:a16="http://schemas.microsoft.com/office/drawing/2014/main" id="{B3DFEE7A-C9C8-4062-BFEC-65F0335D3126}"/>
              </a:ext>
            </a:extLst>
          </p:cNvPr>
          <p:cNvSpPr>
            <a:spLocks xmlns:a="http://schemas.openxmlformats.org/drawingml/2006/main" noGrp="1"/>
          </p:cNvSpPr>
          <p:nvPr/>
        </p:nvSpPr>
        <p:spPr>
          <a:xfrm xmlns:a="http://schemas.openxmlformats.org/drawingml/2006/main">
            <a:off x="502920" y="1938528"/>
            <a:ext cx="3977640" cy="566928"/>
          </a:xfrm>
          <a:prstGeom xmlns:a="http://schemas.openxmlformats.org/drawingml/2006/main" prst="rect">
            <a:avLst/>
          </a:prstGeom>
          <a:solidFill xmlns:a="http://schemas.openxmlformats.org/drawingml/2006/main">
            <a:srgbClr val="F4F6F5"/>
          </a:solidFill>
        </p:spPr>
        <p:txBody>
          <a:bodyPr xmlns:a="http://schemas.openxmlformats.org/drawingml/2006/main"/>
          <a:lstStyle xmlns:a="http://schemas.openxmlformats.org/drawingml/2006/main"/>
          <a:p xmlns:a="http://schemas.openxmlformats.org/drawingml/2006/main">
            <a:endParaRPr/>
          </a:p>
        </p:txBody>
      </p:sp>
      <p:sp>
        <p:nvSpPr>
          <p:cNvPr id="15" name="accent">
            <a:extLst xmlns:a="http://schemas.openxmlformats.org/drawingml/2006/main">
              <a:ext uri="{FF2B5EF4-FFF2-40B4-BE49-F238E27FC236}">
                <a16:creationId xmlns:a16="http://schemas.microsoft.com/office/drawing/2014/main" id="{147623C3-AEC2-459C-9424-53A80B43D031}"/>
              </a:ext>
            </a:extLst>
          </p:cNvPr>
          <p:cNvSpPr>
            <a:spLocks xmlns:a="http://schemas.openxmlformats.org/drawingml/2006/main" noGrp="1"/>
          </p:cNvSpPr>
          <p:nvPr/>
        </p:nvSpPr>
        <p:spPr>
          <a:xfrm xmlns:a="http://schemas.openxmlformats.org/drawingml/2006/main">
            <a:off x="502920" y="1938528"/>
            <a:ext cx="64008" cy="566928"/>
          </a:xfrm>
          <a:prstGeom xmlns:a="http://schemas.openxmlformats.org/drawingml/2006/main" prst="rect">
            <a:avLst/>
          </a:prstGeom>
          <a:solidFill xmlns:a="http://schemas.openxmlformats.org/drawingml/2006/main">
            <a:srgbClr val="0B7A3B"/>
          </a:solidFill>
        </p:spPr>
        <p:txBody>
          <a:bodyPr xmlns:a="http://schemas.openxmlformats.org/drawingml/2006/main"/>
          <a:lstStyle xmlns:a="http://schemas.openxmlformats.org/drawingml/2006/main"/>
          <a:p xmlns:a="http://schemas.openxmlformats.org/drawingml/2006/main">
            <a:endParaRPr/>
          </a:p>
        </p:txBody>
      </p:sp>
      <p:sp>
        <p:nvSpPr>
          <p:cNvPr id="16" name="Text 14">
            <a:extLst xmlns:a="http://schemas.openxmlformats.org/drawingml/2006/main">
              <a:ext uri="{FF2B5EF4-FFF2-40B4-BE49-F238E27FC236}">
                <a16:creationId xmlns:a16="http://schemas.microsoft.com/office/drawing/2014/main" id="{5B9C67E7-8370-4D5E-B625-BA9FC455309E}"/>
              </a:ext>
            </a:extLst>
          </p:cNvPr>
          <p:cNvSpPr>
            <a:spLocks xmlns:a="http://schemas.openxmlformats.org/drawingml/2006/main" noGrp="1"/>
          </p:cNvSpPr>
          <p:nvPr/>
        </p:nvSpPr>
        <p:spPr>
          <a:xfrm xmlns:a="http://schemas.openxmlformats.org/drawingml/2006/main">
            <a:off x="704088" y="1938528"/>
            <a:ext cx="1417320" cy="56692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825" b="1">
                <a:solidFill>
                  <a:srgbClr val="1E2229"/>
                </a:solidFill>
                <a:latin typeface="Arial"/>
                <a:ea typeface="Arial"/>
                <a:cs typeface="Arial"/>
              </a:rPr>
              <a:t>ризик</a:t>
            </a:r>
            <a:endParaRPr sz="1200"/>
          </a:p>
        </p:txBody>
      </p:sp>
      <p:sp>
        <p:nvSpPr>
          <p:cNvPr id="17" name="Text 15">
            <a:extLst xmlns:a="http://schemas.openxmlformats.org/drawingml/2006/main">
              <a:ext uri="{FF2B5EF4-FFF2-40B4-BE49-F238E27FC236}">
                <a16:creationId xmlns:a16="http://schemas.microsoft.com/office/drawing/2014/main" id="{4846210F-933B-4988-93E0-502CA3F57F37}"/>
              </a:ext>
            </a:extLst>
          </p:cNvPr>
          <p:cNvSpPr>
            <a:spLocks xmlns:a="http://schemas.openxmlformats.org/drawingml/2006/main" noGrp="1"/>
          </p:cNvSpPr>
          <p:nvPr/>
        </p:nvSpPr>
        <p:spPr>
          <a:xfrm xmlns:a="http://schemas.openxmlformats.org/drawingml/2006/main">
            <a:off x="1527048" y="1938528"/>
            <a:ext cx="1536192" cy="56692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900" b="1">
                <a:solidFill>
                  <a:srgbClr val="0B7A3B"/>
                </a:solidFill>
                <a:latin typeface="Arial"/>
                <a:ea typeface="Arial"/>
                <a:cs typeface="Arial"/>
              </a:rPr>
              <a:t>Se </a:t>
            </a:r>
            <a:r>
              <a:rPr sz="900" b="1">
                <a:solidFill>
                  <a:srgbClr val="0B7A3B"/>
                </a:solidFill>
                <a:latin typeface="Arial"/>
                <a:ea typeface="Arial"/>
                <a:cs typeface="Arial"/>
              </a:rPr>
              <a:t>avessero</a:t>
            </a:r>
            <a:r>
              <a:rPr sz="900" b="1">
                <a:solidFill>
                  <a:srgbClr val="0B7A3B"/>
                </a:solidFill>
                <a:latin typeface="Arial"/>
                <a:ea typeface="Arial"/>
                <a:cs typeface="Arial"/>
              </a:rPr>
              <a:t> </a:t>
            </a:r>
            <a:r>
              <a:rPr sz="900" b="1">
                <a:solidFill>
                  <a:srgbClr val="0B7A3B"/>
                </a:solidFill>
                <a:latin typeface="Arial"/>
                <a:ea typeface="Arial"/>
                <a:cs typeface="Arial"/>
              </a:rPr>
              <a:t>previsto</a:t>
            </a:r>
            <a:r>
              <a:rPr sz="900" b="1">
                <a:solidFill>
                  <a:srgbClr val="0B7A3B"/>
                </a:solidFill>
                <a:latin typeface="Arial"/>
                <a:ea typeface="Arial"/>
                <a:cs typeface="Arial"/>
              </a:rPr>
              <a:t> il </a:t>
            </a:r>
            <a:r>
              <a:rPr sz="900" b="1">
                <a:solidFill>
                  <a:srgbClr val="0B7A3B"/>
                </a:solidFill>
                <a:latin typeface="Arial"/>
                <a:ea typeface="Arial"/>
                <a:cs typeface="Arial"/>
              </a:rPr>
              <a:t>guasto</a:t>
            </a:r>
            <a:r>
              <a:rPr sz="900" b="1">
                <a:solidFill>
                  <a:srgbClr val="0B7A3B"/>
                </a:solidFill>
                <a:latin typeface="Arial"/>
                <a:ea typeface="Arial"/>
                <a:cs typeface="Arial"/>
              </a:rPr>
              <a:t>, </a:t>
            </a:r>
            <a:r>
              <a:rPr sz="900" b="1">
                <a:solidFill>
                  <a:srgbClr val="0B7A3B"/>
                </a:solidFill>
                <a:latin typeface="Arial"/>
                <a:ea typeface="Arial"/>
                <a:cs typeface="Arial"/>
              </a:rPr>
              <a:t>avrebbero</a:t>
            </a:r>
            <a:r>
              <a:rPr sz="900" b="1">
                <a:solidFill>
                  <a:srgbClr val="0B7A3B"/>
                </a:solidFill>
                <a:latin typeface="Arial"/>
                <a:ea typeface="Arial"/>
                <a:cs typeface="Arial"/>
              </a:rPr>
              <a:t> </a:t>
            </a:r>
            <a:r>
              <a:rPr sz="900" b="1">
                <a:solidFill>
                  <a:srgbClr val="0B7A3B"/>
                </a:solidFill>
                <a:latin typeface="Arial"/>
                <a:ea typeface="Arial"/>
                <a:cs typeface="Arial"/>
              </a:rPr>
              <a:t>creato</a:t>
            </a:r>
            <a:r>
              <a:rPr sz="900" b="1">
                <a:solidFill>
                  <a:srgbClr val="0B7A3B"/>
                </a:solidFill>
                <a:latin typeface="Arial"/>
                <a:ea typeface="Arial"/>
                <a:cs typeface="Arial"/>
              </a:rPr>
              <a:t> un backup.</a:t>
            </a:r>
            <a:endParaRPr sz="1200"/>
          </a:p>
        </p:txBody>
      </p:sp>
      <p:sp>
        <p:nvSpPr>
          <p:cNvPr id="18" name="Text 16">
            <a:extLst xmlns:a="http://schemas.openxmlformats.org/drawingml/2006/main">
              <a:ext uri="{FF2B5EF4-FFF2-40B4-BE49-F238E27FC236}">
                <a16:creationId xmlns:a16="http://schemas.microsoft.com/office/drawing/2014/main" id="{9AE97D74-7D48-4262-95D9-8C4A8867FDE0}"/>
              </a:ext>
            </a:extLst>
          </p:cNvPr>
          <p:cNvSpPr>
            <a:spLocks xmlns:a="http://schemas.openxmlformats.org/drawingml/2006/main" noGrp="1"/>
          </p:cNvSpPr>
          <p:nvPr/>
        </p:nvSpPr>
        <p:spPr>
          <a:xfrm xmlns:a="http://schemas.openxmlformats.org/drawingml/2006/main">
            <a:off x="3081528" y="1938528"/>
            <a:ext cx="1325880" cy="56692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750">
                <a:solidFill>
                  <a:srgbClr val="5B6570"/>
                </a:solidFill>
                <a:latin typeface="Arial"/>
                <a:ea typeface="Arial"/>
                <a:cs typeface="Arial"/>
              </a:rPr>
              <a:t>Якби передбачили збій, створили б копію.</a:t>
            </a:r>
            <a:endParaRPr sz="1050"/>
          </a:p>
        </p:txBody>
      </p:sp>
      <p:sp>
        <p:nvSpPr>
          <p:cNvPr id="19" name="rule row">
            <a:extLst xmlns:a="http://schemas.openxmlformats.org/drawingml/2006/main">
              <a:ext uri="{FF2B5EF4-FFF2-40B4-BE49-F238E27FC236}">
                <a16:creationId xmlns:a16="http://schemas.microsoft.com/office/drawing/2014/main" id="{943A30B1-E8F2-4782-B033-8D28FDB1C11A}"/>
              </a:ext>
            </a:extLst>
          </p:cNvPr>
          <p:cNvSpPr>
            <a:spLocks xmlns:a="http://schemas.openxmlformats.org/drawingml/2006/main" noGrp="1"/>
          </p:cNvSpPr>
          <p:nvPr/>
        </p:nvSpPr>
        <p:spPr>
          <a:xfrm xmlns:a="http://schemas.openxmlformats.org/drawingml/2006/main">
            <a:off x="4663440" y="1938528"/>
            <a:ext cx="3977640" cy="566928"/>
          </a:xfrm>
          <a:prstGeom xmlns:a="http://schemas.openxmlformats.org/drawingml/2006/main" prst="rect">
            <a:avLst/>
          </a:prstGeom>
          <a:solidFill xmlns:a="http://schemas.openxmlformats.org/drawingml/2006/main">
            <a:srgbClr val="F4F6F5"/>
          </a:solidFill>
        </p:spPr>
        <p:txBody>
          <a:bodyPr xmlns:a="http://schemas.openxmlformats.org/drawingml/2006/main"/>
          <a:lstStyle xmlns:a="http://schemas.openxmlformats.org/drawingml/2006/main"/>
          <a:p xmlns:a="http://schemas.openxmlformats.org/drawingml/2006/main">
            <a:endParaRPr/>
          </a:p>
        </p:txBody>
      </p:sp>
      <p:sp>
        <p:nvSpPr>
          <p:cNvPr id="20" name="accent">
            <a:extLst xmlns:a="http://schemas.openxmlformats.org/drawingml/2006/main">
              <a:ext uri="{FF2B5EF4-FFF2-40B4-BE49-F238E27FC236}">
                <a16:creationId xmlns:a16="http://schemas.microsoft.com/office/drawing/2014/main" id="{E749C4A5-CEB0-4AC5-B186-07B786CCEDD9}"/>
              </a:ext>
            </a:extLst>
          </p:cNvPr>
          <p:cNvSpPr>
            <a:spLocks xmlns:a="http://schemas.openxmlformats.org/drawingml/2006/main" noGrp="1"/>
          </p:cNvSpPr>
          <p:nvPr/>
        </p:nvSpPr>
        <p:spPr>
          <a:xfrm xmlns:a="http://schemas.openxmlformats.org/drawingml/2006/main">
            <a:off x="4663440" y="1938528"/>
            <a:ext cx="64008" cy="566928"/>
          </a:xfrm>
          <a:prstGeom xmlns:a="http://schemas.openxmlformats.org/drawingml/2006/main" prst="rect">
            <a:avLst/>
          </a:prstGeom>
          <a:solidFill xmlns:a="http://schemas.openxmlformats.org/drawingml/2006/main">
            <a:srgbClr val="CD212A"/>
          </a:solidFill>
        </p:spPr>
        <p:txBody>
          <a:bodyPr xmlns:a="http://schemas.openxmlformats.org/drawingml/2006/main"/>
          <a:lstStyle xmlns:a="http://schemas.openxmlformats.org/drawingml/2006/main"/>
          <a:p xmlns:a="http://schemas.openxmlformats.org/drawingml/2006/main">
            <a:endParaRPr/>
          </a:p>
        </p:txBody>
      </p:sp>
      <p:sp>
        <p:nvSpPr>
          <p:cNvPr id="21" name="Text 19">
            <a:extLst xmlns:a="http://schemas.openxmlformats.org/drawingml/2006/main">
              <a:ext uri="{FF2B5EF4-FFF2-40B4-BE49-F238E27FC236}">
                <a16:creationId xmlns:a16="http://schemas.microsoft.com/office/drawing/2014/main" id="{13C0B932-2296-4955-8B7D-CAB9D447D4CE}"/>
              </a:ext>
            </a:extLst>
          </p:cNvPr>
          <p:cNvSpPr>
            <a:spLocks xmlns:a="http://schemas.openxmlformats.org/drawingml/2006/main" noGrp="1"/>
          </p:cNvSpPr>
          <p:nvPr/>
        </p:nvSpPr>
        <p:spPr>
          <a:xfrm xmlns:a="http://schemas.openxmlformats.org/drawingml/2006/main">
            <a:off x="4864608" y="1938528"/>
            <a:ext cx="1417320" cy="56692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825" b="1">
                <a:solidFill>
                  <a:srgbClr val="1E2229"/>
                </a:solidFill>
                <a:latin typeface="Arial"/>
                <a:ea typeface="Arial"/>
                <a:cs typeface="Arial"/>
              </a:rPr>
              <a:t>час</a:t>
            </a:r>
            <a:endParaRPr sz="1200"/>
          </a:p>
        </p:txBody>
      </p:sp>
      <p:sp>
        <p:nvSpPr>
          <p:cNvPr id="22" name="Text 20">
            <a:extLst xmlns:a="http://schemas.openxmlformats.org/drawingml/2006/main">
              <a:ext uri="{FF2B5EF4-FFF2-40B4-BE49-F238E27FC236}">
                <a16:creationId xmlns:a16="http://schemas.microsoft.com/office/drawing/2014/main" id="{080A5DEA-5607-41FA-9A69-92AF9E8FF153}"/>
              </a:ext>
            </a:extLst>
          </p:cNvPr>
          <p:cNvSpPr>
            <a:spLocks xmlns:a="http://schemas.openxmlformats.org/drawingml/2006/main" noGrp="1"/>
          </p:cNvSpPr>
          <p:nvPr/>
        </p:nvSpPr>
        <p:spPr>
          <a:xfrm xmlns:a="http://schemas.openxmlformats.org/drawingml/2006/main">
            <a:off x="5687568" y="1938528"/>
            <a:ext cx="1536192" cy="56692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900" b="1">
                <a:solidFill>
                  <a:srgbClr val="CD212A"/>
                </a:solidFill>
                <a:latin typeface="Arial"/>
                <a:ea typeface="Arial"/>
                <a:cs typeface="Arial"/>
              </a:rPr>
              <a:t>Se </a:t>
            </a:r>
            <a:r>
              <a:rPr sz="900" b="1">
                <a:solidFill>
                  <a:srgbClr val="CD212A"/>
                </a:solidFill>
                <a:latin typeface="Arial"/>
                <a:ea typeface="Arial"/>
                <a:cs typeface="Arial"/>
              </a:rPr>
              <a:t>fossi</a:t>
            </a:r>
            <a:r>
              <a:rPr sz="900" b="1">
                <a:solidFill>
                  <a:srgbClr val="CD212A"/>
                </a:solidFill>
                <a:latin typeface="Arial"/>
                <a:ea typeface="Arial"/>
                <a:cs typeface="Arial"/>
              </a:rPr>
              <a:t> </a:t>
            </a:r>
            <a:r>
              <a:rPr sz="900" b="1">
                <a:solidFill>
                  <a:srgbClr val="CD212A"/>
                </a:solidFill>
                <a:latin typeface="Arial"/>
                <a:ea typeface="Arial"/>
                <a:cs typeface="Arial"/>
              </a:rPr>
              <a:t>arrivato</a:t>
            </a:r>
            <a:r>
              <a:rPr sz="900" b="1">
                <a:solidFill>
                  <a:srgbClr val="CD212A"/>
                </a:solidFill>
                <a:latin typeface="Arial"/>
                <a:ea typeface="Arial"/>
                <a:cs typeface="Arial"/>
              </a:rPr>
              <a:t> prima, </a:t>
            </a:r>
            <a:r>
              <a:rPr sz="900" b="1">
                <a:solidFill>
                  <a:srgbClr val="CD212A"/>
                </a:solidFill>
                <a:latin typeface="Arial"/>
                <a:ea typeface="Arial"/>
                <a:cs typeface="Arial"/>
              </a:rPr>
              <a:t>avresti</a:t>
            </a:r>
            <a:r>
              <a:rPr sz="900" b="1">
                <a:solidFill>
                  <a:srgbClr val="CD212A"/>
                </a:solidFill>
                <a:latin typeface="Arial"/>
                <a:ea typeface="Arial"/>
                <a:cs typeface="Arial"/>
              </a:rPr>
              <a:t> </a:t>
            </a:r>
            <a:r>
              <a:rPr sz="900" b="1">
                <a:solidFill>
                  <a:srgbClr val="CD212A"/>
                </a:solidFill>
                <a:latin typeface="Arial"/>
                <a:ea typeface="Arial"/>
                <a:cs typeface="Arial"/>
              </a:rPr>
              <a:t>partecipato</a:t>
            </a:r>
            <a:r>
              <a:rPr sz="900" b="1">
                <a:solidFill>
                  <a:srgbClr val="CD212A"/>
                </a:solidFill>
                <a:latin typeface="Arial"/>
                <a:ea typeface="Arial"/>
                <a:cs typeface="Arial"/>
              </a:rPr>
              <a:t>.</a:t>
            </a:r>
            <a:endParaRPr sz="1200"/>
          </a:p>
        </p:txBody>
      </p:sp>
      <p:sp>
        <p:nvSpPr>
          <p:cNvPr id="23" name="Text 21">
            <a:extLst xmlns:a="http://schemas.openxmlformats.org/drawingml/2006/main">
              <a:ext uri="{FF2B5EF4-FFF2-40B4-BE49-F238E27FC236}">
                <a16:creationId xmlns:a16="http://schemas.microsoft.com/office/drawing/2014/main" id="{D6AF2C3A-12FA-4574-A816-D8B9C89000F8}"/>
              </a:ext>
            </a:extLst>
          </p:cNvPr>
          <p:cNvSpPr>
            <a:spLocks xmlns:a="http://schemas.openxmlformats.org/drawingml/2006/main" noGrp="1"/>
          </p:cNvSpPr>
          <p:nvPr/>
        </p:nvSpPr>
        <p:spPr>
          <a:xfrm xmlns:a="http://schemas.openxmlformats.org/drawingml/2006/main">
            <a:off x="7242048" y="1938528"/>
            <a:ext cx="1325880" cy="56692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750">
                <a:solidFill>
                  <a:srgbClr val="5B6570"/>
                </a:solidFill>
                <a:latin typeface="Arial"/>
                <a:ea typeface="Arial"/>
                <a:cs typeface="Arial"/>
              </a:rPr>
              <a:t>Якби прийшов раніше, взяв би участь.</a:t>
            </a:r>
            <a:endParaRPr sz="1050"/>
          </a:p>
        </p:txBody>
      </p:sp>
      <p:sp>
        <p:nvSpPr>
          <p:cNvPr id="24" name="rule row">
            <a:extLst xmlns:a="http://schemas.openxmlformats.org/drawingml/2006/main">
              <a:ext uri="{FF2B5EF4-FFF2-40B4-BE49-F238E27FC236}">
                <a16:creationId xmlns:a16="http://schemas.microsoft.com/office/drawing/2014/main" id="{EA7E5C70-BFAB-49B4-B46C-FA6326F4C802}"/>
              </a:ext>
            </a:extLst>
          </p:cNvPr>
          <p:cNvSpPr>
            <a:spLocks xmlns:a="http://schemas.openxmlformats.org/drawingml/2006/main" noGrp="1"/>
          </p:cNvSpPr>
          <p:nvPr/>
        </p:nvSpPr>
        <p:spPr>
          <a:xfrm xmlns:a="http://schemas.openxmlformats.org/drawingml/2006/main">
            <a:off x="502920" y="2596896"/>
            <a:ext cx="3977640" cy="566928"/>
          </a:xfrm>
          <a:prstGeom xmlns:a="http://schemas.openxmlformats.org/drawingml/2006/main" prst="rect">
            <a:avLst/>
          </a:prstGeom>
          <a:solidFill xmlns:a="http://schemas.openxmlformats.org/drawingml/2006/main">
            <a:srgbClr val="F4F6F5"/>
          </a:solidFill>
        </p:spPr>
        <p:txBody>
          <a:bodyPr xmlns:a="http://schemas.openxmlformats.org/drawingml/2006/main"/>
          <a:lstStyle xmlns:a="http://schemas.openxmlformats.org/drawingml/2006/main"/>
          <a:p xmlns:a="http://schemas.openxmlformats.org/drawingml/2006/main">
            <a:endParaRPr/>
          </a:p>
        </p:txBody>
      </p:sp>
      <p:sp>
        <p:nvSpPr>
          <p:cNvPr id="25" name="accent">
            <a:extLst xmlns:a="http://schemas.openxmlformats.org/drawingml/2006/main">
              <a:ext uri="{FF2B5EF4-FFF2-40B4-BE49-F238E27FC236}">
                <a16:creationId xmlns:a16="http://schemas.microsoft.com/office/drawing/2014/main" id="{BF097220-A98E-46DF-8F32-7B04D4D354A8}"/>
              </a:ext>
            </a:extLst>
          </p:cNvPr>
          <p:cNvSpPr>
            <a:spLocks xmlns:a="http://schemas.openxmlformats.org/drawingml/2006/main" noGrp="1"/>
          </p:cNvSpPr>
          <p:nvPr/>
        </p:nvSpPr>
        <p:spPr>
          <a:xfrm xmlns:a="http://schemas.openxmlformats.org/drawingml/2006/main">
            <a:off x="502920" y="2596896"/>
            <a:ext cx="64008" cy="566928"/>
          </a:xfrm>
          <a:prstGeom xmlns:a="http://schemas.openxmlformats.org/drawingml/2006/main" prst="rect">
            <a:avLst/>
          </a:prstGeom>
          <a:solidFill xmlns:a="http://schemas.openxmlformats.org/drawingml/2006/main">
            <a:srgbClr val="0B7A3B"/>
          </a:solidFill>
        </p:spPr>
        <p:txBody>
          <a:bodyPr xmlns:a="http://schemas.openxmlformats.org/drawingml/2006/main"/>
          <a:lstStyle xmlns:a="http://schemas.openxmlformats.org/drawingml/2006/main"/>
          <a:p xmlns:a="http://schemas.openxmlformats.org/drawingml/2006/main">
            <a:endParaRPr/>
          </a:p>
        </p:txBody>
      </p:sp>
      <p:sp>
        <p:nvSpPr>
          <p:cNvPr id="26" name="Text 24">
            <a:extLst xmlns:a="http://schemas.openxmlformats.org/drawingml/2006/main">
              <a:ext uri="{FF2B5EF4-FFF2-40B4-BE49-F238E27FC236}">
                <a16:creationId xmlns:a16="http://schemas.microsoft.com/office/drawing/2014/main" id="{C6979FAE-8803-4454-83C9-84B312A952EF}"/>
              </a:ext>
            </a:extLst>
          </p:cNvPr>
          <p:cNvSpPr>
            <a:spLocks xmlns:a="http://schemas.openxmlformats.org/drawingml/2006/main" noGrp="1"/>
          </p:cNvSpPr>
          <p:nvPr/>
        </p:nvSpPr>
        <p:spPr>
          <a:xfrm xmlns:a="http://schemas.openxmlformats.org/drawingml/2006/main">
            <a:off x="704088" y="2596896"/>
            <a:ext cx="1417320" cy="56692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825" b="1">
                <a:solidFill>
                  <a:srgbClr val="1E2229"/>
                </a:solidFill>
                <a:latin typeface="Arial"/>
                <a:ea typeface="Arial"/>
                <a:cs typeface="Arial"/>
              </a:rPr>
              <a:t>угода</a:t>
            </a:r>
            <a:endParaRPr sz="1200"/>
          </a:p>
        </p:txBody>
      </p:sp>
      <p:sp>
        <p:nvSpPr>
          <p:cNvPr id="27" name="Text 25">
            <a:extLst xmlns:a="http://schemas.openxmlformats.org/drawingml/2006/main">
              <a:ext uri="{FF2B5EF4-FFF2-40B4-BE49-F238E27FC236}">
                <a16:creationId xmlns:a16="http://schemas.microsoft.com/office/drawing/2014/main" id="{42168F4D-EB1C-42AC-A1D2-ED5B5628CD35}"/>
              </a:ext>
            </a:extLst>
          </p:cNvPr>
          <p:cNvSpPr>
            <a:spLocks xmlns:a="http://schemas.openxmlformats.org/drawingml/2006/main" noGrp="1"/>
          </p:cNvSpPr>
          <p:nvPr/>
        </p:nvSpPr>
        <p:spPr>
          <a:xfrm xmlns:a="http://schemas.openxmlformats.org/drawingml/2006/main">
            <a:off x="1527048" y="2596896"/>
            <a:ext cx="1536192" cy="56692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900" b="1">
                <a:solidFill>
                  <a:srgbClr val="0B7A3B"/>
                </a:solidFill>
                <a:latin typeface="Arial"/>
                <a:ea typeface="Arial"/>
                <a:cs typeface="Arial"/>
              </a:rPr>
              <a:t>Avremmo</a:t>
            </a:r>
            <a:r>
              <a:rPr sz="900" b="1">
                <a:solidFill>
                  <a:srgbClr val="0B7A3B"/>
                </a:solidFill>
                <a:latin typeface="Arial"/>
                <a:ea typeface="Arial"/>
                <a:cs typeface="Arial"/>
              </a:rPr>
              <a:t> </a:t>
            </a:r>
            <a:r>
              <a:rPr sz="900" b="1">
                <a:solidFill>
                  <a:srgbClr val="0B7A3B"/>
                </a:solidFill>
                <a:latin typeface="Arial"/>
                <a:ea typeface="Arial"/>
                <a:cs typeface="Arial"/>
              </a:rPr>
              <a:t>firmato</a:t>
            </a:r>
            <a:r>
              <a:rPr sz="900" b="1">
                <a:solidFill>
                  <a:srgbClr val="0B7A3B"/>
                </a:solidFill>
                <a:latin typeface="Arial"/>
                <a:ea typeface="Arial"/>
                <a:cs typeface="Arial"/>
              </a:rPr>
              <a:t> se </a:t>
            </a:r>
            <a:r>
              <a:rPr sz="900" b="1">
                <a:solidFill>
                  <a:srgbClr val="0B7A3B"/>
                </a:solidFill>
                <a:latin typeface="Arial"/>
                <a:ea typeface="Arial"/>
                <a:cs typeface="Arial"/>
              </a:rPr>
              <a:t>avessero</a:t>
            </a:r>
            <a:r>
              <a:rPr sz="900" b="1">
                <a:solidFill>
                  <a:srgbClr val="0B7A3B"/>
                </a:solidFill>
                <a:latin typeface="Arial"/>
                <a:ea typeface="Arial"/>
                <a:cs typeface="Arial"/>
              </a:rPr>
              <a:t> ridotto il </a:t>
            </a:r>
            <a:r>
              <a:rPr sz="900" b="1">
                <a:solidFill>
                  <a:srgbClr val="0B7A3B"/>
                </a:solidFill>
                <a:latin typeface="Arial"/>
                <a:ea typeface="Arial"/>
                <a:cs typeface="Arial"/>
              </a:rPr>
              <a:t>prezzo</a:t>
            </a:r>
            <a:r>
              <a:rPr sz="900" b="1">
                <a:solidFill>
                  <a:srgbClr val="0B7A3B"/>
                </a:solidFill>
                <a:latin typeface="Arial"/>
                <a:ea typeface="Arial"/>
                <a:cs typeface="Arial"/>
              </a:rPr>
              <a:t>.</a:t>
            </a:r>
            <a:endParaRPr sz="1200"/>
          </a:p>
        </p:txBody>
      </p:sp>
      <p:sp>
        <p:nvSpPr>
          <p:cNvPr id="28" name="Text 26">
            <a:extLst xmlns:a="http://schemas.openxmlformats.org/drawingml/2006/main">
              <a:ext uri="{FF2B5EF4-FFF2-40B4-BE49-F238E27FC236}">
                <a16:creationId xmlns:a16="http://schemas.microsoft.com/office/drawing/2014/main" id="{258C5C36-B997-4D58-B2A1-852492A6E3BF}"/>
              </a:ext>
            </a:extLst>
          </p:cNvPr>
          <p:cNvSpPr>
            <a:spLocks xmlns:a="http://schemas.openxmlformats.org/drawingml/2006/main" noGrp="1"/>
          </p:cNvSpPr>
          <p:nvPr/>
        </p:nvSpPr>
        <p:spPr>
          <a:xfrm xmlns:a="http://schemas.openxmlformats.org/drawingml/2006/main">
            <a:off x="3081528" y="2596896"/>
            <a:ext cx="1325880" cy="56692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750">
                <a:solidFill>
                  <a:srgbClr val="5B6570"/>
                </a:solidFill>
                <a:latin typeface="Arial"/>
                <a:ea typeface="Arial"/>
                <a:cs typeface="Arial"/>
              </a:rPr>
              <a:t>Ми підписали б за нижчої ціни.</a:t>
            </a:r>
            <a:endParaRPr sz="1050"/>
          </a:p>
        </p:txBody>
      </p:sp>
      <p:sp>
        <p:nvSpPr>
          <p:cNvPr id="29" name="rule row">
            <a:extLst xmlns:a="http://schemas.openxmlformats.org/drawingml/2006/main">
              <a:ext uri="{FF2B5EF4-FFF2-40B4-BE49-F238E27FC236}">
                <a16:creationId xmlns:a16="http://schemas.microsoft.com/office/drawing/2014/main" id="{8D8430C3-F4BC-4401-B7D3-7F7BE0369486}"/>
              </a:ext>
            </a:extLst>
          </p:cNvPr>
          <p:cNvSpPr>
            <a:spLocks xmlns:a="http://schemas.openxmlformats.org/drawingml/2006/main" noGrp="1"/>
          </p:cNvSpPr>
          <p:nvPr/>
        </p:nvSpPr>
        <p:spPr>
          <a:xfrm xmlns:a="http://schemas.openxmlformats.org/drawingml/2006/main">
            <a:off x="4663440" y="2596896"/>
            <a:ext cx="3977640" cy="566928"/>
          </a:xfrm>
          <a:prstGeom xmlns:a="http://schemas.openxmlformats.org/drawingml/2006/main" prst="rect">
            <a:avLst/>
          </a:prstGeom>
          <a:solidFill xmlns:a="http://schemas.openxmlformats.org/drawingml/2006/main">
            <a:srgbClr val="F4F6F5"/>
          </a:solidFill>
        </p:spPr>
        <p:txBody>
          <a:bodyPr xmlns:a="http://schemas.openxmlformats.org/drawingml/2006/main"/>
          <a:lstStyle xmlns:a="http://schemas.openxmlformats.org/drawingml/2006/main"/>
          <a:p xmlns:a="http://schemas.openxmlformats.org/drawingml/2006/main">
            <a:endParaRPr/>
          </a:p>
        </p:txBody>
      </p:sp>
      <p:sp>
        <p:nvSpPr>
          <p:cNvPr id="30" name="accent">
            <a:extLst xmlns:a="http://schemas.openxmlformats.org/drawingml/2006/main">
              <a:ext uri="{FF2B5EF4-FFF2-40B4-BE49-F238E27FC236}">
                <a16:creationId xmlns:a16="http://schemas.microsoft.com/office/drawing/2014/main" id="{12A5C022-1597-46CC-889A-B8B7985845CE}"/>
              </a:ext>
            </a:extLst>
          </p:cNvPr>
          <p:cNvSpPr>
            <a:spLocks xmlns:a="http://schemas.openxmlformats.org/drawingml/2006/main" noGrp="1"/>
          </p:cNvSpPr>
          <p:nvPr/>
        </p:nvSpPr>
        <p:spPr>
          <a:xfrm xmlns:a="http://schemas.openxmlformats.org/drawingml/2006/main">
            <a:off x="4663440" y="2596896"/>
            <a:ext cx="64008" cy="566928"/>
          </a:xfrm>
          <a:prstGeom xmlns:a="http://schemas.openxmlformats.org/drawingml/2006/main" prst="rect">
            <a:avLst/>
          </a:prstGeom>
          <a:solidFill xmlns:a="http://schemas.openxmlformats.org/drawingml/2006/main">
            <a:srgbClr val="CD212A"/>
          </a:solidFill>
        </p:spPr>
        <p:txBody>
          <a:bodyPr xmlns:a="http://schemas.openxmlformats.org/drawingml/2006/main"/>
          <a:lstStyle xmlns:a="http://schemas.openxmlformats.org/drawingml/2006/main"/>
          <a:p xmlns:a="http://schemas.openxmlformats.org/drawingml/2006/main">
            <a:endParaRPr/>
          </a:p>
        </p:txBody>
      </p:sp>
      <p:sp>
        <p:nvSpPr>
          <p:cNvPr id="31" name="Text 29">
            <a:extLst xmlns:a="http://schemas.openxmlformats.org/drawingml/2006/main">
              <a:ext uri="{FF2B5EF4-FFF2-40B4-BE49-F238E27FC236}">
                <a16:creationId xmlns:a16="http://schemas.microsoft.com/office/drawing/2014/main" id="{FA7A7F9A-90A8-4405-8015-D5E1B50CD392}"/>
              </a:ext>
            </a:extLst>
          </p:cNvPr>
          <p:cNvSpPr>
            <a:spLocks xmlns:a="http://schemas.openxmlformats.org/drawingml/2006/main" noGrp="1"/>
          </p:cNvSpPr>
          <p:nvPr/>
        </p:nvSpPr>
        <p:spPr>
          <a:xfrm xmlns:a="http://schemas.openxmlformats.org/drawingml/2006/main">
            <a:off x="4864608" y="2596896"/>
            <a:ext cx="1417320" cy="56692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825" b="1">
                <a:solidFill>
                  <a:srgbClr val="1E2229"/>
                </a:solidFill>
                <a:latin typeface="Arial"/>
                <a:ea typeface="Arial"/>
                <a:cs typeface="Arial"/>
              </a:rPr>
              <a:t>підтримка</a:t>
            </a:r>
            <a:endParaRPr sz="1200"/>
          </a:p>
        </p:txBody>
      </p:sp>
      <p:sp>
        <p:nvSpPr>
          <p:cNvPr id="32" name="Text 30">
            <a:extLst xmlns:a="http://schemas.openxmlformats.org/drawingml/2006/main">
              <a:ext uri="{FF2B5EF4-FFF2-40B4-BE49-F238E27FC236}">
                <a16:creationId xmlns:a16="http://schemas.microsoft.com/office/drawing/2014/main" id="{D4BAD52C-9AC6-4151-BBFE-CD9AB646A2C8}"/>
              </a:ext>
            </a:extLst>
          </p:cNvPr>
          <p:cNvSpPr>
            <a:spLocks xmlns:a="http://schemas.openxmlformats.org/drawingml/2006/main" noGrp="1"/>
          </p:cNvSpPr>
          <p:nvPr/>
        </p:nvSpPr>
        <p:spPr>
          <a:xfrm xmlns:a="http://schemas.openxmlformats.org/drawingml/2006/main">
            <a:off x="5687568" y="2596896"/>
            <a:ext cx="1536192" cy="56692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900" b="1">
                <a:solidFill>
                  <a:srgbClr val="CD212A"/>
                </a:solidFill>
                <a:latin typeface="Arial"/>
                <a:ea typeface="Arial"/>
                <a:cs typeface="Arial"/>
              </a:rPr>
              <a:t>Senza il tutor, non </a:t>
            </a:r>
            <a:r>
              <a:rPr sz="900" b="1">
                <a:solidFill>
                  <a:srgbClr val="CD212A"/>
                </a:solidFill>
                <a:latin typeface="Arial"/>
                <a:ea typeface="Arial"/>
                <a:cs typeface="Arial"/>
              </a:rPr>
              <a:t>avrei</a:t>
            </a:r>
            <a:r>
              <a:rPr sz="900" b="1">
                <a:solidFill>
                  <a:srgbClr val="CD212A"/>
                </a:solidFill>
                <a:latin typeface="Arial"/>
                <a:ea typeface="Arial"/>
                <a:cs typeface="Arial"/>
              </a:rPr>
              <a:t> </a:t>
            </a:r>
            <a:r>
              <a:rPr sz="900" b="1">
                <a:solidFill>
                  <a:srgbClr val="CD212A"/>
                </a:solidFill>
                <a:latin typeface="Arial"/>
                <a:ea typeface="Arial"/>
                <a:cs typeface="Arial"/>
              </a:rPr>
              <a:t>concluso</a:t>
            </a:r>
            <a:r>
              <a:rPr sz="900" b="1">
                <a:solidFill>
                  <a:srgbClr val="CD212A"/>
                </a:solidFill>
                <a:latin typeface="Arial"/>
                <a:ea typeface="Arial"/>
                <a:cs typeface="Arial"/>
              </a:rPr>
              <a:t> la </a:t>
            </a:r>
            <a:r>
              <a:rPr sz="900" b="1">
                <a:solidFill>
                  <a:srgbClr val="CD212A"/>
                </a:solidFill>
                <a:latin typeface="Arial"/>
                <a:ea typeface="Arial"/>
                <a:cs typeface="Arial"/>
              </a:rPr>
              <a:t>ricerca</a:t>
            </a:r>
            <a:r>
              <a:rPr sz="900" b="1">
                <a:solidFill>
                  <a:srgbClr val="CD212A"/>
                </a:solidFill>
                <a:latin typeface="Arial"/>
                <a:ea typeface="Arial"/>
                <a:cs typeface="Arial"/>
              </a:rPr>
              <a:t>.</a:t>
            </a:r>
            <a:endParaRPr sz="1200"/>
          </a:p>
        </p:txBody>
      </p:sp>
      <p:sp>
        <p:nvSpPr>
          <p:cNvPr id="33" name="Text 31">
            <a:extLst xmlns:a="http://schemas.openxmlformats.org/drawingml/2006/main">
              <a:ext uri="{FF2B5EF4-FFF2-40B4-BE49-F238E27FC236}">
                <a16:creationId xmlns:a16="http://schemas.microsoft.com/office/drawing/2014/main" id="{CBC3AFBF-E73B-4233-A5C5-AEF3C7C7CD52}"/>
              </a:ext>
            </a:extLst>
          </p:cNvPr>
          <p:cNvSpPr>
            <a:spLocks xmlns:a="http://schemas.openxmlformats.org/drawingml/2006/main" noGrp="1"/>
          </p:cNvSpPr>
          <p:nvPr/>
        </p:nvSpPr>
        <p:spPr>
          <a:xfrm xmlns:a="http://schemas.openxmlformats.org/drawingml/2006/main">
            <a:off x="7242048" y="2596896"/>
            <a:ext cx="1325880" cy="56692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750">
                <a:solidFill>
                  <a:srgbClr val="5B6570"/>
                </a:solidFill>
                <a:latin typeface="Arial"/>
                <a:ea typeface="Arial"/>
                <a:cs typeface="Arial"/>
              </a:rPr>
              <a:t>Без наставника я б не завершив дослідження.</a:t>
            </a:r>
            <a:endParaRPr sz="1050"/>
          </a:p>
        </p:txBody>
      </p:sp>
      <p:sp>
        <p:nvSpPr>
          <p:cNvPr id="34" name="rule row">
            <a:extLst xmlns:a="http://schemas.openxmlformats.org/drawingml/2006/main">
              <a:ext uri="{FF2B5EF4-FFF2-40B4-BE49-F238E27FC236}">
                <a16:creationId xmlns:a16="http://schemas.microsoft.com/office/drawing/2014/main" id="{A84CC617-E2A9-4700-8EDD-425FDD8C8D76}"/>
              </a:ext>
            </a:extLst>
          </p:cNvPr>
          <p:cNvSpPr>
            <a:spLocks xmlns:a="http://schemas.openxmlformats.org/drawingml/2006/main" noGrp="1"/>
          </p:cNvSpPr>
          <p:nvPr/>
        </p:nvSpPr>
        <p:spPr>
          <a:xfrm xmlns:a="http://schemas.openxmlformats.org/drawingml/2006/main">
            <a:off x="502920" y="3255264"/>
            <a:ext cx="3977640" cy="566928"/>
          </a:xfrm>
          <a:prstGeom xmlns:a="http://schemas.openxmlformats.org/drawingml/2006/main" prst="rect">
            <a:avLst/>
          </a:prstGeom>
          <a:solidFill xmlns:a="http://schemas.openxmlformats.org/drawingml/2006/main">
            <a:srgbClr val="F4F6F5"/>
          </a:solidFill>
        </p:spPr>
        <p:txBody>
          <a:bodyPr xmlns:a="http://schemas.openxmlformats.org/drawingml/2006/main"/>
          <a:lstStyle xmlns:a="http://schemas.openxmlformats.org/drawingml/2006/main"/>
          <a:p xmlns:a="http://schemas.openxmlformats.org/drawingml/2006/main">
            <a:endParaRPr/>
          </a:p>
        </p:txBody>
      </p:sp>
      <p:sp>
        <p:nvSpPr>
          <p:cNvPr id="35" name="accent">
            <a:extLst xmlns:a="http://schemas.openxmlformats.org/drawingml/2006/main">
              <a:ext uri="{FF2B5EF4-FFF2-40B4-BE49-F238E27FC236}">
                <a16:creationId xmlns:a16="http://schemas.microsoft.com/office/drawing/2014/main" id="{201D28C3-8409-42AC-B43F-23D7C21E05F4}"/>
              </a:ext>
            </a:extLst>
          </p:cNvPr>
          <p:cNvSpPr>
            <a:spLocks xmlns:a="http://schemas.openxmlformats.org/drawingml/2006/main" noGrp="1"/>
          </p:cNvSpPr>
          <p:nvPr/>
        </p:nvSpPr>
        <p:spPr>
          <a:xfrm xmlns:a="http://schemas.openxmlformats.org/drawingml/2006/main">
            <a:off x="502920" y="3255264"/>
            <a:ext cx="64008" cy="566928"/>
          </a:xfrm>
          <a:prstGeom xmlns:a="http://schemas.openxmlformats.org/drawingml/2006/main" prst="rect">
            <a:avLst/>
          </a:prstGeom>
          <a:solidFill xmlns:a="http://schemas.openxmlformats.org/drawingml/2006/main">
            <a:srgbClr val="0B7A3B"/>
          </a:solidFill>
        </p:spPr>
        <p:txBody>
          <a:bodyPr xmlns:a="http://schemas.openxmlformats.org/drawingml/2006/main"/>
          <a:lstStyle xmlns:a="http://schemas.openxmlformats.org/drawingml/2006/main"/>
          <a:p xmlns:a="http://schemas.openxmlformats.org/drawingml/2006/main">
            <a:endParaRPr/>
          </a:p>
        </p:txBody>
      </p:sp>
      <p:sp>
        <p:nvSpPr>
          <p:cNvPr id="36" name="Text 34">
            <a:extLst xmlns:a="http://schemas.openxmlformats.org/drawingml/2006/main">
              <a:ext uri="{FF2B5EF4-FFF2-40B4-BE49-F238E27FC236}">
                <a16:creationId xmlns:a16="http://schemas.microsoft.com/office/drawing/2014/main" id="{DCA4C946-C52C-4E2B-B2EE-BDE118C92597}"/>
              </a:ext>
            </a:extLst>
          </p:cNvPr>
          <p:cNvSpPr>
            <a:spLocks xmlns:a="http://schemas.openxmlformats.org/drawingml/2006/main" noGrp="1"/>
          </p:cNvSpPr>
          <p:nvPr/>
        </p:nvSpPr>
        <p:spPr>
          <a:xfrm xmlns:a="http://schemas.openxmlformats.org/drawingml/2006/main">
            <a:off x="704088" y="3255264"/>
            <a:ext cx="1417320" cy="56692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825" b="1">
                <a:solidFill>
                  <a:srgbClr val="1E2229"/>
                </a:solidFill>
                <a:latin typeface="Arial"/>
                <a:ea typeface="Arial"/>
                <a:cs typeface="Arial"/>
              </a:rPr>
              <a:t>критика</a:t>
            </a:r>
            <a:endParaRPr sz="1200"/>
          </a:p>
        </p:txBody>
      </p:sp>
      <p:sp>
        <p:nvSpPr>
          <p:cNvPr id="37" name="Text 35">
            <a:extLst xmlns:a="http://schemas.openxmlformats.org/drawingml/2006/main">
              <a:ext uri="{FF2B5EF4-FFF2-40B4-BE49-F238E27FC236}">
                <a16:creationId xmlns:a16="http://schemas.microsoft.com/office/drawing/2014/main" id="{C1B5BA37-8DC9-434A-9339-2CF709A9B953}"/>
              </a:ext>
            </a:extLst>
          </p:cNvPr>
          <p:cNvSpPr>
            <a:spLocks xmlns:a="http://schemas.openxmlformats.org/drawingml/2006/main" noGrp="1"/>
          </p:cNvSpPr>
          <p:nvPr/>
        </p:nvSpPr>
        <p:spPr>
          <a:xfrm xmlns:a="http://schemas.openxmlformats.org/drawingml/2006/main">
            <a:off x="1527048" y="3255264"/>
            <a:ext cx="1536192" cy="56692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900" b="1">
                <a:solidFill>
                  <a:srgbClr val="0B7A3B"/>
                </a:solidFill>
                <a:latin typeface="Arial"/>
                <a:ea typeface="Arial"/>
                <a:cs typeface="Arial"/>
              </a:rPr>
              <a:t>Avreste</a:t>
            </a:r>
            <a:r>
              <a:rPr sz="900" b="1">
                <a:solidFill>
                  <a:srgbClr val="0B7A3B"/>
                </a:solidFill>
                <a:latin typeface="Arial"/>
                <a:ea typeface="Arial"/>
                <a:cs typeface="Arial"/>
              </a:rPr>
              <a:t> </a:t>
            </a:r>
            <a:r>
              <a:rPr sz="900" b="1">
                <a:solidFill>
                  <a:srgbClr val="0B7A3B"/>
                </a:solidFill>
                <a:latin typeface="Arial"/>
                <a:ea typeface="Arial"/>
                <a:cs typeface="Arial"/>
              </a:rPr>
              <a:t>potuto</a:t>
            </a:r>
            <a:r>
              <a:rPr sz="900" b="1">
                <a:solidFill>
                  <a:srgbClr val="0B7A3B"/>
                </a:solidFill>
                <a:latin typeface="Arial"/>
                <a:ea typeface="Arial"/>
                <a:cs typeface="Arial"/>
              </a:rPr>
              <a:t> </a:t>
            </a:r>
            <a:r>
              <a:rPr sz="900" b="1">
                <a:solidFill>
                  <a:srgbClr val="0B7A3B"/>
                </a:solidFill>
                <a:latin typeface="Arial"/>
                <a:ea typeface="Arial"/>
                <a:cs typeface="Arial"/>
              </a:rPr>
              <a:t>comunicare</a:t>
            </a:r>
            <a:r>
              <a:rPr sz="900" b="1">
                <a:solidFill>
                  <a:srgbClr val="0B7A3B"/>
                </a:solidFill>
                <a:latin typeface="Arial"/>
                <a:ea typeface="Arial"/>
                <a:cs typeface="Arial"/>
              </a:rPr>
              <a:t> il </a:t>
            </a:r>
            <a:r>
              <a:rPr sz="900" b="1">
                <a:solidFill>
                  <a:srgbClr val="0B7A3B"/>
                </a:solidFill>
                <a:latin typeface="Arial"/>
                <a:ea typeface="Arial"/>
                <a:cs typeface="Arial"/>
              </a:rPr>
              <a:t>cambiamento</a:t>
            </a:r>
            <a:r>
              <a:rPr sz="900" b="1">
                <a:solidFill>
                  <a:srgbClr val="0B7A3B"/>
                </a:solidFill>
                <a:latin typeface="Arial"/>
                <a:ea typeface="Arial"/>
                <a:cs typeface="Arial"/>
              </a:rPr>
              <a:t>.</a:t>
            </a:r>
            <a:endParaRPr sz="1200"/>
          </a:p>
        </p:txBody>
      </p:sp>
      <p:sp>
        <p:nvSpPr>
          <p:cNvPr id="38" name="Text 36">
            <a:extLst xmlns:a="http://schemas.openxmlformats.org/drawingml/2006/main">
              <a:ext uri="{FF2B5EF4-FFF2-40B4-BE49-F238E27FC236}">
                <a16:creationId xmlns:a16="http://schemas.microsoft.com/office/drawing/2014/main" id="{58341CE8-D36E-45F4-9086-1D9010A0F9CE}"/>
              </a:ext>
            </a:extLst>
          </p:cNvPr>
          <p:cNvSpPr>
            <a:spLocks xmlns:a="http://schemas.openxmlformats.org/drawingml/2006/main" noGrp="1"/>
          </p:cNvSpPr>
          <p:nvPr/>
        </p:nvSpPr>
        <p:spPr>
          <a:xfrm xmlns:a="http://schemas.openxmlformats.org/drawingml/2006/main">
            <a:off x="3081528" y="3255264"/>
            <a:ext cx="1325880" cy="56692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750">
                <a:solidFill>
                  <a:srgbClr val="5B6570"/>
                </a:solidFill>
                <a:latin typeface="Arial"/>
                <a:ea typeface="Arial"/>
                <a:cs typeface="Arial"/>
              </a:rPr>
              <a:t>Ви могли б повідомити про зміну.</a:t>
            </a:r>
            <a:endParaRPr sz="1050"/>
          </a:p>
        </p:txBody>
      </p:sp>
      <p:sp>
        <p:nvSpPr>
          <p:cNvPr id="39" name="rule row">
            <a:extLst xmlns:a="http://schemas.openxmlformats.org/drawingml/2006/main">
              <a:ext uri="{FF2B5EF4-FFF2-40B4-BE49-F238E27FC236}">
                <a16:creationId xmlns:a16="http://schemas.microsoft.com/office/drawing/2014/main" id="{1CDDB17C-9993-436F-9555-4D1C72D3EF60}"/>
              </a:ext>
            </a:extLst>
          </p:cNvPr>
          <p:cNvSpPr>
            <a:spLocks xmlns:a="http://schemas.openxmlformats.org/drawingml/2006/main" noGrp="1"/>
          </p:cNvSpPr>
          <p:nvPr/>
        </p:nvSpPr>
        <p:spPr>
          <a:xfrm xmlns:a="http://schemas.openxmlformats.org/drawingml/2006/main">
            <a:off x="4663440" y="3255264"/>
            <a:ext cx="3977640" cy="566928"/>
          </a:xfrm>
          <a:prstGeom xmlns:a="http://schemas.openxmlformats.org/drawingml/2006/main" prst="rect">
            <a:avLst/>
          </a:prstGeom>
          <a:solidFill xmlns:a="http://schemas.openxmlformats.org/drawingml/2006/main">
            <a:srgbClr val="F4F6F5"/>
          </a:solidFill>
        </p:spPr>
        <p:txBody>
          <a:bodyPr xmlns:a="http://schemas.openxmlformats.org/drawingml/2006/main"/>
          <a:lstStyle xmlns:a="http://schemas.openxmlformats.org/drawingml/2006/main"/>
          <a:p xmlns:a="http://schemas.openxmlformats.org/drawingml/2006/main">
            <a:endParaRPr/>
          </a:p>
        </p:txBody>
      </p:sp>
      <p:sp>
        <p:nvSpPr>
          <p:cNvPr id="40" name="accent">
            <a:extLst xmlns:a="http://schemas.openxmlformats.org/drawingml/2006/main">
              <a:ext uri="{FF2B5EF4-FFF2-40B4-BE49-F238E27FC236}">
                <a16:creationId xmlns:a16="http://schemas.microsoft.com/office/drawing/2014/main" id="{C0181378-6D57-4B37-B2E8-EFC07A23A300}"/>
              </a:ext>
            </a:extLst>
          </p:cNvPr>
          <p:cNvSpPr>
            <a:spLocks xmlns:a="http://schemas.openxmlformats.org/drawingml/2006/main" noGrp="1"/>
          </p:cNvSpPr>
          <p:nvPr/>
        </p:nvSpPr>
        <p:spPr>
          <a:xfrm xmlns:a="http://schemas.openxmlformats.org/drawingml/2006/main">
            <a:off x="4663440" y="3255264"/>
            <a:ext cx="64008" cy="566928"/>
          </a:xfrm>
          <a:prstGeom xmlns:a="http://schemas.openxmlformats.org/drawingml/2006/main" prst="rect">
            <a:avLst/>
          </a:prstGeom>
          <a:solidFill xmlns:a="http://schemas.openxmlformats.org/drawingml/2006/main">
            <a:srgbClr val="CD212A"/>
          </a:solidFill>
        </p:spPr>
        <p:txBody>
          <a:bodyPr xmlns:a="http://schemas.openxmlformats.org/drawingml/2006/main"/>
          <a:lstStyle xmlns:a="http://schemas.openxmlformats.org/drawingml/2006/main"/>
          <a:p xmlns:a="http://schemas.openxmlformats.org/drawingml/2006/main">
            <a:endParaRPr/>
          </a:p>
        </p:txBody>
      </p:sp>
      <p:sp>
        <p:nvSpPr>
          <p:cNvPr id="41" name="Text 39">
            <a:extLst xmlns:a="http://schemas.openxmlformats.org/drawingml/2006/main">
              <a:ext uri="{FF2B5EF4-FFF2-40B4-BE49-F238E27FC236}">
                <a16:creationId xmlns:a16="http://schemas.microsoft.com/office/drawing/2014/main" id="{CD8DB40F-BC83-4BA1-89EC-B3A3437AF18C}"/>
              </a:ext>
            </a:extLst>
          </p:cNvPr>
          <p:cNvSpPr>
            <a:spLocks xmlns:a="http://schemas.openxmlformats.org/drawingml/2006/main" noGrp="1"/>
          </p:cNvSpPr>
          <p:nvPr/>
        </p:nvSpPr>
        <p:spPr>
          <a:xfrm xmlns:a="http://schemas.openxmlformats.org/drawingml/2006/main">
            <a:off x="4864608" y="3255264"/>
            <a:ext cx="1417320" cy="56692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825" b="1">
                <a:solidFill>
                  <a:srgbClr val="1E2229"/>
                </a:solidFill>
                <a:latin typeface="Arial"/>
                <a:ea typeface="Arial"/>
                <a:cs typeface="Arial"/>
              </a:rPr>
              <a:t>обережність</a:t>
            </a:r>
            <a:endParaRPr sz="1200"/>
          </a:p>
        </p:txBody>
      </p:sp>
      <p:sp>
        <p:nvSpPr>
          <p:cNvPr id="42" name="Text 40">
            <a:extLst xmlns:a="http://schemas.openxmlformats.org/drawingml/2006/main">
              <a:ext uri="{FF2B5EF4-FFF2-40B4-BE49-F238E27FC236}">
                <a16:creationId xmlns:a16="http://schemas.microsoft.com/office/drawing/2014/main" id="{C91608F0-2FEF-4E4E-8565-676A65641A67}"/>
              </a:ext>
            </a:extLst>
          </p:cNvPr>
          <p:cNvSpPr>
            <a:spLocks xmlns:a="http://schemas.openxmlformats.org/drawingml/2006/main" noGrp="1"/>
          </p:cNvSpPr>
          <p:nvPr/>
        </p:nvSpPr>
        <p:spPr>
          <a:xfrm xmlns:a="http://schemas.openxmlformats.org/drawingml/2006/main">
            <a:off x="5687568" y="3255264"/>
            <a:ext cx="1536192" cy="56692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900" b="1">
                <a:solidFill>
                  <a:srgbClr val="CD212A"/>
                </a:solidFill>
                <a:latin typeface="Arial"/>
                <a:ea typeface="Arial"/>
                <a:cs typeface="Arial"/>
              </a:rPr>
              <a:t>Non è </a:t>
            </a:r>
            <a:r>
              <a:rPr sz="900" b="1">
                <a:solidFill>
                  <a:srgbClr val="CD212A"/>
                </a:solidFill>
                <a:latin typeface="Arial"/>
                <a:ea typeface="Arial"/>
                <a:cs typeface="Arial"/>
              </a:rPr>
              <a:t>detto</a:t>
            </a:r>
            <a:r>
              <a:rPr sz="900" b="1">
                <a:solidFill>
                  <a:srgbClr val="CD212A"/>
                </a:solidFill>
                <a:latin typeface="Arial"/>
                <a:ea typeface="Arial"/>
                <a:cs typeface="Arial"/>
              </a:rPr>
              <a:t> </a:t>
            </a:r>
            <a:r>
              <a:rPr sz="900" b="1">
                <a:solidFill>
                  <a:srgbClr val="CD212A"/>
                </a:solidFill>
                <a:latin typeface="Arial"/>
                <a:ea typeface="Arial"/>
                <a:cs typeface="Arial"/>
              </a:rPr>
              <a:t>che</a:t>
            </a:r>
            <a:r>
              <a:rPr sz="900" b="1">
                <a:solidFill>
                  <a:srgbClr val="CD212A"/>
                </a:solidFill>
                <a:latin typeface="Arial"/>
                <a:ea typeface="Arial"/>
                <a:cs typeface="Arial"/>
              </a:rPr>
              <a:t> </a:t>
            </a:r>
            <a:r>
              <a:rPr sz="900" b="1">
                <a:solidFill>
                  <a:srgbClr val="CD212A"/>
                </a:solidFill>
                <a:latin typeface="Arial"/>
                <a:ea typeface="Arial"/>
                <a:cs typeface="Arial"/>
              </a:rPr>
              <a:t>avremmo</a:t>
            </a:r>
            <a:r>
              <a:rPr sz="900" b="1">
                <a:solidFill>
                  <a:srgbClr val="CD212A"/>
                </a:solidFill>
                <a:latin typeface="Arial"/>
                <a:ea typeface="Arial"/>
                <a:cs typeface="Arial"/>
              </a:rPr>
              <a:t> </a:t>
            </a:r>
            <a:r>
              <a:rPr sz="900" b="1">
                <a:solidFill>
                  <a:srgbClr val="CD212A"/>
                </a:solidFill>
                <a:latin typeface="Arial"/>
                <a:ea typeface="Arial"/>
                <a:cs typeface="Arial"/>
              </a:rPr>
              <a:t>ottenuto</a:t>
            </a:r>
            <a:r>
              <a:rPr sz="900" b="1">
                <a:solidFill>
                  <a:srgbClr val="CD212A"/>
                </a:solidFill>
                <a:latin typeface="Arial"/>
                <a:ea typeface="Arial"/>
                <a:cs typeface="Arial"/>
              </a:rPr>
              <a:t> di </a:t>
            </a:r>
            <a:r>
              <a:rPr sz="900" b="1">
                <a:solidFill>
                  <a:srgbClr val="CD212A"/>
                </a:solidFill>
                <a:latin typeface="Arial"/>
                <a:ea typeface="Arial"/>
                <a:cs typeface="Arial"/>
              </a:rPr>
              <a:t>più</a:t>
            </a:r>
            <a:r>
              <a:rPr sz="900" b="1">
                <a:solidFill>
                  <a:srgbClr val="CD212A"/>
                </a:solidFill>
                <a:latin typeface="Arial"/>
                <a:ea typeface="Arial"/>
                <a:cs typeface="Arial"/>
              </a:rPr>
              <a:t>.</a:t>
            </a:r>
            <a:endParaRPr sz="1200"/>
          </a:p>
        </p:txBody>
      </p:sp>
      <p:sp>
        <p:nvSpPr>
          <p:cNvPr id="43" name="Text 41">
            <a:extLst xmlns:a="http://schemas.openxmlformats.org/drawingml/2006/main">
              <a:ext uri="{FF2B5EF4-FFF2-40B4-BE49-F238E27FC236}">
                <a16:creationId xmlns:a16="http://schemas.microsoft.com/office/drawing/2014/main" id="{98ACDB9B-B01F-450C-A9F3-44EA8B6746E4}"/>
              </a:ext>
            </a:extLst>
          </p:cNvPr>
          <p:cNvSpPr>
            <a:spLocks xmlns:a="http://schemas.openxmlformats.org/drawingml/2006/main" noGrp="1"/>
          </p:cNvSpPr>
          <p:nvPr/>
        </p:nvSpPr>
        <p:spPr>
          <a:xfrm xmlns:a="http://schemas.openxmlformats.org/drawingml/2006/main">
            <a:off x="7242048" y="3255264"/>
            <a:ext cx="1325880" cy="56692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750">
                <a:solidFill>
                  <a:srgbClr val="5B6570"/>
                </a:solidFill>
                <a:latin typeface="Arial"/>
                <a:ea typeface="Arial"/>
                <a:cs typeface="Arial"/>
              </a:rPr>
              <a:t>Не факт, що ми отримали б більше.</a:t>
            </a:r>
            <a:endParaRPr sz="1050"/>
          </a:p>
        </p:txBody>
      </p:sp>
      <p:sp>
        <p:nvSpPr>
          <p:cNvPr id="44" name="rule row">
            <a:extLst xmlns:a="http://schemas.openxmlformats.org/drawingml/2006/main">
              <a:ext uri="{FF2B5EF4-FFF2-40B4-BE49-F238E27FC236}">
                <a16:creationId xmlns:a16="http://schemas.microsoft.com/office/drawing/2014/main" id="{52661762-6BF2-4F25-8399-07D66CDD6B47}"/>
              </a:ext>
            </a:extLst>
          </p:cNvPr>
          <p:cNvSpPr>
            <a:spLocks xmlns:a="http://schemas.openxmlformats.org/drawingml/2006/main" noGrp="1"/>
          </p:cNvSpPr>
          <p:nvPr/>
        </p:nvSpPr>
        <p:spPr>
          <a:xfrm xmlns:a="http://schemas.openxmlformats.org/drawingml/2006/main">
            <a:off x="502920" y="3913632"/>
            <a:ext cx="3977640" cy="566928"/>
          </a:xfrm>
          <a:prstGeom xmlns:a="http://schemas.openxmlformats.org/drawingml/2006/main" prst="rect">
            <a:avLst/>
          </a:prstGeom>
          <a:solidFill xmlns:a="http://schemas.openxmlformats.org/drawingml/2006/main">
            <a:srgbClr val="F4F6F5"/>
          </a:solidFill>
        </p:spPr>
        <p:txBody>
          <a:bodyPr xmlns:a="http://schemas.openxmlformats.org/drawingml/2006/main"/>
          <a:lstStyle xmlns:a="http://schemas.openxmlformats.org/drawingml/2006/main"/>
          <a:p xmlns:a="http://schemas.openxmlformats.org/drawingml/2006/main">
            <a:endParaRPr/>
          </a:p>
        </p:txBody>
      </p:sp>
      <p:sp>
        <p:nvSpPr>
          <p:cNvPr id="45" name="accent">
            <a:extLst xmlns:a="http://schemas.openxmlformats.org/drawingml/2006/main">
              <a:ext uri="{FF2B5EF4-FFF2-40B4-BE49-F238E27FC236}">
                <a16:creationId xmlns:a16="http://schemas.microsoft.com/office/drawing/2014/main" id="{EFD0D88F-A0A7-4326-B0C3-62F3EC5645C2}"/>
              </a:ext>
            </a:extLst>
          </p:cNvPr>
          <p:cNvSpPr>
            <a:spLocks xmlns:a="http://schemas.openxmlformats.org/drawingml/2006/main" noGrp="1"/>
          </p:cNvSpPr>
          <p:nvPr/>
        </p:nvSpPr>
        <p:spPr>
          <a:xfrm xmlns:a="http://schemas.openxmlformats.org/drawingml/2006/main">
            <a:off x="502920" y="3913632"/>
            <a:ext cx="64008" cy="566928"/>
          </a:xfrm>
          <a:prstGeom xmlns:a="http://schemas.openxmlformats.org/drawingml/2006/main" prst="rect">
            <a:avLst/>
          </a:prstGeom>
          <a:solidFill xmlns:a="http://schemas.openxmlformats.org/drawingml/2006/main">
            <a:srgbClr val="0B7A3B"/>
          </a:solidFill>
        </p:spPr>
        <p:txBody>
          <a:bodyPr xmlns:a="http://schemas.openxmlformats.org/drawingml/2006/main"/>
          <a:lstStyle xmlns:a="http://schemas.openxmlformats.org/drawingml/2006/main"/>
          <a:p xmlns:a="http://schemas.openxmlformats.org/drawingml/2006/main">
            <a:endParaRPr/>
          </a:p>
        </p:txBody>
      </p:sp>
      <p:sp>
        <p:nvSpPr>
          <p:cNvPr id="46" name="Text 44">
            <a:extLst xmlns:a="http://schemas.openxmlformats.org/drawingml/2006/main">
              <a:ext uri="{FF2B5EF4-FFF2-40B4-BE49-F238E27FC236}">
                <a16:creationId xmlns:a16="http://schemas.microsoft.com/office/drawing/2014/main" id="{ACD7449F-A1C6-46ED-8E12-38668D95DD51}"/>
              </a:ext>
            </a:extLst>
          </p:cNvPr>
          <p:cNvSpPr>
            <a:spLocks xmlns:a="http://schemas.openxmlformats.org/drawingml/2006/main" noGrp="1"/>
          </p:cNvSpPr>
          <p:nvPr/>
        </p:nvSpPr>
        <p:spPr>
          <a:xfrm xmlns:a="http://schemas.openxmlformats.org/drawingml/2006/main">
            <a:off x="704088" y="3913632"/>
            <a:ext cx="1417320" cy="56692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825" b="1">
                <a:solidFill>
                  <a:srgbClr val="1E2229"/>
                </a:solidFill>
                <a:latin typeface="Arial"/>
                <a:ea typeface="Arial"/>
                <a:cs typeface="Arial"/>
              </a:rPr>
              <a:t>висновок</a:t>
            </a:r>
            <a:endParaRPr sz="1200"/>
          </a:p>
        </p:txBody>
      </p:sp>
      <p:sp>
        <p:nvSpPr>
          <p:cNvPr id="47" name="Text 45">
            <a:extLst xmlns:a="http://schemas.openxmlformats.org/drawingml/2006/main">
              <a:ext uri="{FF2B5EF4-FFF2-40B4-BE49-F238E27FC236}">
                <a16:creationId xmlns:a16="http://schemas.microsoft.com/office/drawing/2014/main" id="{F03C9C04-E6CD-4D9B-B1CB-EED8A751CC49}"/>
              </a:ext>
            </a:extLst>
          </p:cNvPr>
          <p:cNvSpPr>
            <a:spLocks xmlns:a="http://schemas.openxmlformats.org/drawingml/2006/main" noGrp="1"/>
          </p:cNvSpPr>
          <p:nvPr/>
        </p:nvSpPr>
        <p:spPr>
          <a:xfrm xmlns:a="http://schemas.openxmlformats.org/drawingml/2006/main">
            <a:off x="1527048" y="3913632"/>
            <a:ext cx="1536192" cy="56692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900" b="1">
                <a:solidFill>
                  <a:srgbClr val="0B7A3B"/>
                </a:solidFill>
                <a:latin typeface="Arial"/>
                <a:ea typeface="Arial"/>
                <a:cs typeface="Arial"/>
              </a:rPr>
              <a:t>Sarebbe</a:t>
            </a:r>
            <a:r>
              <a:rPr sz="900" b="1">
                <a:solidFill>
                  <a:srgbClr val="0B7A3B"/>
                </a:solidFill>
                <a:latin typeface="Arial"/>
                <a:ea typeface="Arial"/>
                <a:cs typeface="Arial"/>
              </a:rPr>
              <a:t> </a:t>
            </a:r>
            <a:r>
              <a:rPr sz="900" b="1">
                <a:solidFill>
                  <a:srgbClr val="0B7A3B"/>
                </a:solidFill>
                <a:latin typeface="Arial"/>
                <a:ea typeface="Arial"/>
                <a:cs typeface="Arial"/>
              </a:rPr>
              <a:t>stato</a:t>
            </a:r>
            <a:r>
              <a:rPr sz="900" b="1">
                <a:solidFill>
                  <a:srgbClr val="0B7A3B"/>
                </a:solidFill>
                <a:latin typeface="Arial"/>
                <a:ea typeface="Arial"/>
                <a:cs typeface="Arial"/>
              </a:rPr>
              <a:t> </a:t>
            </a:r>
            <a:r>
              <a:rPr sz="900" b="1">
                <a:solidFill>
                  <a:srgbClr val="0B7A3B"/>
                </a:solidFill>
                <a:latin typeface="Arial"/>
                <a:ea typeface="Arial"/>
                <a:cs typeface="Arial"/>
              </a:rPr>
              <a:t>opportuno</a:t>
            </a:r>
            <a:r>
              <a:rPr sz="900" b="1">
                <a:solidFill>
                  <a:srgbClr val="0B7A3B"/>
                </a:solidFill>
                <a:latin typeface="Arial"/>
                <a:ea typeface="Arial"/>
                <a:cs typeface="Arial"/>
              </a:rPr>
              <a:t> </a:t>
            </a:r>
            <a:r>
              <a:rPr sz="900" b="1">
                <a:solidFill>
                  <a:srgbClr val="0B7A3B"/>
                </a:solidFill>
                <a:latin typeface="Arial"/>
                <a:ea typeface="Arial"/>
                <a:cs typeface="Arial"/>
              </a:rPr>
              <a:t>verificare</a:t>
            </a:r>
            <a:r>
              <a:rPr sz="900" b="1">
                <a:solidFill>
                  <a:srgbClr val="0B7A3B"/>
                </a:solidFill>
                <a:latin typeface="Arial"/>
                <a:ea typeface="Arial"/>
                <a:cs typeface="Arial"/>
              </a:rPr>
              <a:t> la </a:t>
            </a:r>
            <a:r>
              <a:rPr sz="900" b="1">
                <a:solidFill>
                  <a:srgbClr val="0B7A3B"/>
                </a:solidFill>
                <a:latin typeface="Arial"/>
                <a:ea typeface="Arial"/>
                <a:cs typeface="Arial"/>
              </a:rPr>
              <a:t>fonte</a:t>
            </a:r>
            <a:r>
              <a:rPr sz="900" b="1">
                <a:solidFill>
                  <a:srgbClr val="0B7A3B"/>
                </a:solidFill>
                <a:latin typeface="Arial"/>
                <a:ea typeface="Arial"/>
                <a:cs typeface="Arial"/>
              </a:rPr>
              <a:t>.</a:t>
            </a:r>
            <a:endParaRPr sz="1200"/>
          </a:p>
        </p:txBody>
      </p:sp>
      <p:sp>
        <p:nvSpPr>
          <p:cNvPr id="48" name="Text 46">
            <a:extLst xmlns:a="http://schemas.openxmlformats.org/drawingml/2006/main">
              <a:ext uri="{FF2B5EF4-FFF2-40B4-BE49-F238E27FC236}">
                <a16:creationId xmlns:a16="http://schemas.microsoft.com/office/drawing/2014/main" id="{6AB51BCC-3603-4EE9-BD1F-AB29D0D153B0}"/>
              </a:ext>
            </a:extLst>
          </p:cNvPr>
          <p:cNvSpPr>
            <a:spLocks xmlns:a="http://schemas.openxmlformats.org/drawingml/2006/main" noGrp="1"/>
          </p:cNvSpPr>
          <p:nvPr/>
        </p:nvSpPr>
        <p:spPr>
          <a:xfrm xmlns:a="http://schemas.openxmlformats.org/drawingml/2006/main">
            <a:off x="3081528" y="3913632"/>
            <a:ext cx="1325880" cy="56692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750">
                <a:solidFill>
                  <a:srgbClr val="5B6570"/>
                </a:solidFill>
                <a:latin typeface="Arial"/>
                <a:ea typeface="Arial"/>
                <a:cs typeface="Arial"/>
              </a:rPr>
              <a:t>Доцільно було б перевірити джерело.</a:t>
            </a:r>
            <a:endParaRPr sz="1050"/>
          </a:p>
        </p:txBody>
      </p:sp>
      <p:sp>
        <p:nvSpPr>
          <p:cNvPr id="49" name="rule row">
            <a:extLst xmlns:a="http://schemas.openxmlformats.org/drawingml/2006/main">
              <a:ext uri="{FF2B5EF4-FFF2-40B4-BE49-F238E27FC236}">
                <a16:creationId xmlns:a16="http://schemas.microsoft.com/office/drawing/2014/main" id="{E942867D-FD5A-416C-B705-4F687212007C}"/>
              </a:ext>
            </a:extLst>
          </p:cNvPr>
          <p:cNvSpPr>
            <a:spLocks xmlns:a="http://schemas.openxmlformats.org/drawingml/2006/main" noGrp="1"/>
          </p:cNvSpPr>
          <p:nvPr/>
        </p:nvSpPr>
        <p:spPr>
          <a:xfrm xmlns:a="http://schemas.openxmlformats.org/drawingml/2006/main">
            <a:off x="4663440" y="3913632"/>
            <a:ext cx="3977640" cy="566928"/>
          </a:xfrm>
          <a:prstGeom xmlns:a="http://schemas.openxmlformats.org/drawingml/2006/main" prst="rect">
            <a:avLst/>
          </a:prstGeom>
          <a:solidFill xmlns:a="http://schemas.openxmlformats.org/drawingml/2006/main">
            <a:srgbClr val="F4F6F5"/>
          </a:solidFill>
        </p:spPr>
        <p:txBody>
          <a:bodyPr xmlns:a="http://schemas.openxmlformats.org/drawingml/2006/main"/>
          <a:lstStyle xmlns:a="http://schemas.openxmlformats.org/drawingml/2006/main"/>
          <a:p xmlns:a="http://schemas.openxmlformats.org/drawingml/2006/main">
            <a:endParaRPr/>
          </a:p>
        </p:txBody>
      </p:sp>
      <p:sp>
        <p:nvSpPr>
          <p:cNvPr id="50" name="accent">
            <a:extLst xmlns:a="http://schemas.openxmlformats.org/drawingml/2006/main">
              <a:ext uri="{FF2B5EF4-FFF2-40B4-BE49-F238E27FC236}">
                <a16:creationId xmlns:a16="http://schemas.microsoft.com/office/drawing/2014/main" id="{597E1AC0-8D9A-4125-9FA4-8ABE93E62F2D}"/>
              </a:ext>
            </a:extLst>
          </p:cNvPr>
          <p:cNvSpPr>
            <a:spLocks xmlns:a="http://schemas.openxmlformats.org/drawingml/2006/main" noGrp="1"/>
          </p:cNvSpPr>
          <p:nvPr/>
        </p:nvSpPr>
        <p:spPr>
          <a:xfrm xmlns:a="http://schemas.openxmlformats.org/drawingml/2006/main">
            <a:off x="4663440" y="3913632"/>
            <a:ext cx="64008" cy="566928"/>
          </a:xfrm>
          <a:prstGeom xmlns:a="http://schemas.openxmlformats.org/drawingml/2006/main" prst="rect">
            <a:avLst/>
          </a:prstGeom>
          <a:solidFill xmlns:a="http://schemas.openxmlformats.org/drawingml/2006/main">
            <a:srgbClr val="CD212A"/>
          </a:solidFill>
        </p:spPr>
        <p:txBody>
          <a:bodyPr xmlns:a="http://schemas.openxmlformats.org/drawingml/2006/main"/>
          <a:lstStyle xmlns:a="http://schemas.openxmlformats.org/drawingml/2006/main"/>
          <a:p xmlns:a="http://schemas.openxmlformats.org/drawingml/2006/main">
            <a:endParaRPr/>
          </a:p>
        </p:txBody>
      </p:sp>
      <p:sp>
        <p:nvSpPr>
          <p:cNvPr id="51" name="Text 49">
            <a:extLst xmlns:a="http://schemas.openxmlformats.org/drawingml/2006/main">
              <a:ext uri="{FF2B5EF4-FFF2-40B4-BE49-F238E27FC236}">
                <a16:creationId xmlns:a16="http://schemas.microsoft.com/office/drawing/2014/main" id="{2C4CE6E5-CE99-4472-9982-FC92F8B091A6}"/>
              </a:ext>
            </a:extLst>
          </p:cNvPr>
          <p:cNvSpPr>
            <a:spLocks xmlns:a="http://schemas.openxmlformats.org/drawingml/2006/main" noGrp="1"/>
          </p:cNvSpPr>
          <p:nvPr/>
        </p:nvSpPr>
        <p:spPr>
          <a:xfrm xmlns:a="http://schemas.openxmlformats.org/drawingml/2006/main">
            <a:off x="4864608" y="3913632"/>
            <a:ext cx="1417320" cy="56692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825" b="1">
                <a:solidFill>
                  <a:srgbClr val="1E2229"/>
                </a:solidFill>
                <a:latin typeface="Arial"/>
                <a:ea typeface="Arial"/>
                <a:cs typeface="Arial"/>
              </a:rPr>
              <a:t>урок</a:t>
            </a:r>
            <a:endParaRPr sz="1200"/>
          </a:p>
        </p:txBody>
      </p:sp>
      <p:sp>
        <p:nvSpPr>
          <p:cNvPr id="52" name="Text 50">
            <a:extLst xmlns:a="http://schemas.openxmlformats.org/drawingml/2006/main">
              <a:ext uri="{FF2B5EF4-FFF2-40B4-BE49-F238E27FC236}">
                <a16:creationId xmlns:a16="http://schemas.microsoft.com/office/drawing/2014/main" id="{9E4BBEF7-682C-4B0C-9E08-55F7A3A2863B}"/>
              </a:ext>
            </a:extLst>
          </p:cNvPr>
          <p:cNvSpPr>
            <a:spLocks xmlns:a="http://schemas.openxmlformats.org/drawingml/2006/main" noGrp="1"/>
          </p:cNvSpPr>
          <p:nvPr/>
        </p:nvSpPr>
        <p:spPr>
          <a:xfrm xmlns:a="http://schemas.openxmlformats.org/drawingml/2006/main">
            <a:off x="5687568" y="3913632"/>
            <a:ext cx="1536192" cy="56692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900" b="1">
                <a:solidFill>
                  <a:srgbClr val="CD212A"/>
                </a:solidFill>
                <a:latin typeface="Arial"/>
                <a:ea typeface="Arial"/>
                <a:cs typeface="Arial"/>
              </a:rPr>
              <a:t>In </a:t>
            </a:r>
            <a:r>
              <a:rPr sz="900" b="1">
                <a:solidFill>
                  <a:srgbClr val="CD212A"/>
                </a:solidFill>
                <a:latin typeface="Arial"/>
                <a:ea typeface="Arial"/>
                <a:cs typeface="Arial"/>
              </a:rPr>
              <a:t>futuro</a:t>
            </a:r>
            <a:r>
              <a:rPr sz="900" b="1">
                <a:solidFill>
                  <a:srgbClr val="CD212A"/>
                </a:solidFill>
                <a:latin typeface="Arial"/>
                <a:ea typeface="Arial"/>
                <a:cs typeface="Arial"/>
              </a:rPr>
              <a:t> </a:t>
            </a:r>
            <a:r>
              <a:rPr sz="900" b="1">
                <a:solidFill>
                  <a:srgbClr val="CD212A"/>
                </a:solidFill>
                <a:latin typeface="Arial"/>
                <a:ea typeface="Arial"/>
                <a:cs typeface="Arial"/>
              </a:rPr>
              <a:t>introdurremo</a:t>
            </a:r>
            <a:r>
              <a:rPr sz="900" b="1">
                <a:solidFill>
                  <a:srgbClr val="CD212A"/>
                </a:solidFill>
                <a:latin typeface="Arial"/>
                <a:ea typeface="Arial"/>
                <a:cs typeface="Arial"/>
              </a:rPr>
              <a:t> un </a:t>
            </a:r>
            <a:r>
              <a:rPr sz="900" b="1">
                <a:solidFill>
                  <a:srgbClr val="CD212A"/>
                </a:solidFill>
                <a:latin typeface="Arial"/>
                <a:ea typeface="Arial"/>
                <a:cs typeface="Arial"/>
              </a:rPr>
              <a:t>controllo</a:t>
            </a:r>
            <a:r>
              <a:rPr sz="900" b="1">
                <a:solidFill>
                  <a:srgbClr val="CD212A"/>
                </a:solidFill>
                <a:latin typeface="Arial"/>
                <a:ea typeface="Arial"/>
                <a:cs typeface="Arial"/>
              </a:rPr>
              <a:t> </a:t>
            </a:r>
            <a:r>
              <a:rPr sz="900" b="1">
                <a:solidFill>
                  <a:srgbClr val="CD212A"/>
                </a:solidFill>
                <a:latin typeface="Arial"/>
                <a:ea typeface="Arial"/>
                <a:cs typeface="Arial"/>
              </a:rPr>
              <a:t>aggiuntivo</a:t>
            </a:r>
            <a:r>
              <a:rPr sz="900" b="1">
                <a:solidFill>
                  <a:srgbClr val="CD212A"/>
                </a:solidFill>
                <a:latin typeface="Arial"/>
                <a:ea typeface="Arial"/>
                <a:cs typeface="Arial"/>
              </a:rPr>
              <a:t>.</a:t>
            </a:r>
            <a:endParaRPr sz="1200"/>
          </a:p>
        </p:txBody>
      </p:sp>
      <p:sp>
        <p:nvSpPr>
          <p:cNvPr id="53" name="Text 51">
            <a:extLst xmlns:a="http://schemas.openxmlformats.org/drawingml/2006/main">
              <a:ext uri="{FF2B5EF4-FFF2-40B4-BE49-F238E27FC236}">
                <a16:creationId xmlns:a16="http://schemas.microsoft.com/office/drawing/2014/main" id="{1C697CC7-36C0-431E-AA08-F0E5B851E8D3}"/>
              </a:ext>
            </a:extLst>
          </p:cNvPr>
          <p:cNvSpPr>
            <a:spLocks xmlns:a="http://schemas.openxmlformats.org/drawingml/2006/main" noGrp="1"/>
          </p:cNvSpPr>
          <p:nvPr/>
        </p:nvSpPr>
        <p:spPr>
          <a:xfrm xmlns:a="http://schemas.openxmlformats.org/drawingml/2006/main">
            <a:off x="7242048" y="3913632"/>
            <a:ext cx="1325880" cy="56692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750">
                <a:solidFill>
                  <a:srgbClr val="5B6570"/>
                </a:solidFill>
                <a:latin typeface="Arial"/>
                <a:ea typeface="Arial"/>
                <a:cs typeface="Arial"/>
              </a:rPr>
              <a:t>Надалі додамо ще одну перевірку.</a:t>
            </a:r>
            <a:endParaRPr sz="1050"/>
          </a:p>
        </p:txBody>
      </p:sp>
      <p:sp>
        <p:nvSpPr>
          <p:cNvPr id="54" name="Text 52">
            <a:extLst xmlns:a="http://schemas.openxmlformats.org/drawingml/2006/main">
              <a:ext uri="{FF2B5EF4-FFF2-40B4-BE49-F238E27FC236}">
                <a16:creationId xmlns:a16="http://schemas.microsoft.com/office/drawing/2014/main" id="{22B14E9D-2DD3-41CB-9395-8C8BFD6018E4}"/>
              </a:ext>
            </a:extLst>
          </p:cNvPr>
          <p:cNvSpPr>
            <a:spLocks xmlns:a="http://schemas.openxmlformats.org/drawingml/2006/main" noGrp="1"/>
          </p:cNvSpPr>
          <p:nvPr/>
        </p:nvSpPr>
        <p:spPr>
          <a:xfrm xmlns:a="http://schemas.openxmlformats.org/drawingml/2006/main">
            <a:off x="502920" y="4590288"/>
            <a:ext cx="813816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i="1">
                <a:solidFill>
                  <a:srgbClr val="5B6570"/>
                </a:solidFill>
                <a:latin typeface="Arial"/>
                <a:ea typeface="Arial"/>
                <a:cs typeface="Arial"/>
              </a:rPr>
              <a:t>Познач, де причинність доведена, а де сценарій лише можливий.</a:t>
            </a:r>
            <a:endParaRPr sz="1200"/>
          </a:p>
        </p:txBody>
      </p:sp>
    </p:spTree>
    <p:extLst>
      <p:ext uri="{BB962C8B-B14F-4D97-AF65-F5344CB8AC3E}">
        <p14:creationId xmlns:p14="http://schemas.microsoft.com/office/powerpoint/2010/main" val="137223465"/>
      </p:ext>
    </p:extLst>
  </p:cSld>
</p:sld>
</file>

<file path=ppt/slides/slide16.xml><?xml version="1.0" encoding="utf-8"?>
<p:sld xmlns:p="http://schemas.openxmlformats.org/presentationml/2006/main">
  <p:cSld>
    <p:spTree>
      <p:nvGrpSpPr>
        <p:cNvPr id="1" name=""/>
        <p:cNvGrpSpPr/>
        <p:nvPr/>
      </p:nvGrpSpPr>
      <p:grpSpPr>
        <a:xfrm xmlns:a="http://schemas.openxmlformats.org/drawingml/2006/main"/>
      </p:grpSpPr>
      <p:sp>
        <p:nvSpPr>
          <p:cNvPr id="2" name="Text 1">
            <a:extLst xmlns:a="http://schemas.openxmlformats.org/drawingml/2006/main">
              <a:ext uri="{FF2B5EF4-FFF2-40B4-BE49-F238E27FC236}">
                <a16:creationId xmlns:a16="http://schemas.microsoft.com/office/drawing/2014/main" id="{C26855DB-2683-4244-A9A3-521DD0A0628D}"/>
              </a:ext>
            </a:extLst>
          </p:cNvPr>
          <p:cNvSpPr>
            <a:spLocks xmlns:a="http://schemas.openxmlformats.org/drawingml/2006/main" noGrp="1"/>
          </p:cNvSpPr>
          <p:nvPr>
            <p:ph type="title" idx="101" hasCustomPrompt="1"/>
          </p:nvPr>
        </p:nvSpPr>
        <p:spPr>
          <a:xfrm xmlns:a="http://schemas.openxmlformats.org/drawingml/2006/main">
            <a:off x="731520" y="1920240"/>
            <a:ext cx="7680960" cy="10972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3400" b="1">
                <a:solidFill>
                  <a:srgbClr val="FFFFFF"/>
                </a:solidFill>
                <a:latin typeface="Arial"/>
                <a:ea typeface="Arial"/>
                <a:cs typeface="Arial"/>
              </a:rPr>
              <a:t>Додатково · Діалог і практика</a:t>
            </a:r>
            <a:endParaRPr sz="3400"/>
          </a:p>
        </p:txBody>
      </p:sp>
      <p:sp>
        <p:nvSpPr>
          <p:cNvPr id="3" name="Text 1">
            <a:extLst xmlns:a="http://schemas.openxmlformats.org/drawingml/2006/main">
              <a:ext uri="{FF2B5EF4-FFF2-40B4-BE49-F238E27FC236}">
                <a16:creationId xmlns:a16="http://schemas.microsoft.com/office/drawing/2014/main" id="{6EDE7990-93AC-4E56-B5E2-C60FE15E1289}"/>
              </a:ext>
            </a:extLst>
          </p:cNvPr>
          <p:cNvSpPr>
            <a:spLocks xmlns:a="http://schemas.openxmlformats.org/drawingml/2006/main" noGrp="1"/>
          </p:cNvSpPr>
          <p:nvPr/>
        </p:nvSpPr>
        <p:spPr>
          <a:xfrm xmlns:a="http://schemas.openxmlformats.org/drawingml/2006/main">
            <a:off x="731520" y="2971800"/>
            <a:ext cx="768096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500">
                <a:solidFill>
                  <a:srgbClr val="E6F0E9"/>
                </a:solidFill>
                <a:latin typeface="Arial"/>
                <a:ea typeface="Arial"/>
                <a:cs typeface="Arial"/>
              </a:rPr>
              <a:t>Un progetto fallito — аналіз без взаємних звинувачень</a:t>
            </a:r>
            <a:endParaRPr sz="1500"/>
          </a:p>
        </p:txBody>
      </p:sp>
    </p:spTree>
    <p:extLst>
      <p:ext uri="{BB962C8B-B14F-4D97-AF65-F5344CB8AC3E}">
        <p14:creationId xmlns:p14="http://schemas.microsoft.com/office/powerpoint/2010/main" val="953713047"/>
      </p:ext>
    </p:extLst>
  </p:cSld>
</p:sld>
</file>

<file path=ppt/slides/slide17.xml><?xml version="1.0" encoding="utf-8"?>
<p:sld xmlns:p="http://schemas.openxmlformats.org/presentationml/2006/main">
  <p:cSld>
    <p:spTree>
      <p:nvGrpSpPr>
        <p:cNvPr id="1" name=""/>
        <p:cNvGrpSpPr/>
        <p:nvPr/>
      </p:nvGrpSpPr>
      <p:grpSpPr>
        <a:xfrm xmlns:a="http://schemas.openxmlformats.org/drawingml/2006/main"/>
      </p:grpSpPr>
      <p:sp>
        <p:nvSpPr>
          <p:cNvPr id="2" name="Text 3">
            <a:extLst xmlns:a="http://schemas.openxmlformats.org/drawingml/2006/main">
              <a:ext uri="{FF2B5EF4-FFF2-40B4-BE49-F238E27FC236}">
                <a16:creationId xmlns:a16="http://schemas.microsoft.com/office/drawing/2014/main" id="{BA69B5D3-6044-46FA-8D38-4DD7B792D9F1}"/>
              </a:ext>
            </a:extLst>
          </p:cNvPr>
          <p:cNvSpPr>
            <a:spLocks xmlns:a="http://schemas.openxmlformats.org/drawingml/2006/main" noGrp="1"/>
          </p:cNvSpPr>
          <p:nvPr>
            <p:ph type="title" idx="103" hasCustomPrompt="1"/>
          </p:nvPr>
        </p:nvSpPr>
        <p:spPr>
          <a:xfrm xmlns:a="http://schemas.openxmlformats.org/drawingml/2006/main">
            <a:off x="502920" y="292608"/>
            <a:ext cx="8138160" cy="56692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buNone/>
            </a:pPr>
            <a:r>
              <a:rPr sz="2600" b="1">
                <a:solidFill>
                  <a:srgbClr val="0B7A3B"/>
                </a:solidFill>
                <a:latin typeface="Arial"/>
                <a:ea typeface="Arial"/>
                <a:cs typeface="Arial"/>
              </a:rPr>
              <a:t>Додатково · Діалог — Che cosa avremmo potuto fare?</a:t>
            </a:r>
            <a:endParaRPr sz="2600"/>
          </a:p>
        </p:txBody>
      </p:sp>
      <p:sp>
        <p:nvSpPr>
          <p:cNvPr id="3" name="Text 1">
            <a:extLst xmlns:a="http://schemas.openxmlformats.org/drawingml/2006/main">
              <a:ext uri="{FF2B5EF4-FFF2-40B4-BE49-F238E27FC236}">
                <a16:creationId xmlns:a16="http://schemas.microsoft.com/office/drawing/2014/main" id="{04A2927E-9A72-46B6-9CDB-C08EABA2B002}"/>
              </a:ext>
            </a:extLst>
          </p:cNvPr>
          <p:cNvSpPr>
            <a:spLocks xmlns:a="http://schemas.openxmlformats.org/drawingml/2006/main" noGrp="1"/>
          </p:cNvSpPr>
          <p:nvPr/>
        </p:nvSpPr>
        <p:spPr>
          <a:xfrm xmlns:a="http://schemas.openxmlformats.org/drawingml/2006/main">
            <a:off x="502920" y="1188720"/>
            <a:ext cx="868680" cy="4114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713" b="1">
                <a:solidFill>
                  <a:srgbClr val="0B7A3B"/>
                </a:solidFill>
                <a:latin typeface="Arial"/>
                <a:ea typeface="Arial"/>
                <a:cs typeface="Arial"/>
              </a:rPr>
              <a:t>Sara</a:t>
            </a:r>
            <a:endParaRPr sz="1200"/>
          </a:p>
        </p:txBody>
      </p:sp>
      <p:sp>
        <p:nvSpPr>
          <p:cNvPr id="4" name="Text 2">
            <a:extLst xmlns:a="http://schemas.openxmlformats.org/drawingml/2006/main">
              <a:ext uri="{FF2B5EF4-FFF2-40B4-BE49-F238E27FC236}">
                <a16:creationId xmlns:a16="http://schemas.microsoft.com/office/drawing/2014/main" id="{E677C5E7-EDDE-46EE-B1B1-207B8CBCE0B5}"/>
              </a:ext>
            </a:extLst>
          </p:cNvPr>
          <p:cNvSpPr>
            <a:spLocks xmlns:a="http://schemas.openxmlformats.org/drawingml/2006/main" noGrp="1"/>
          </p:cNvSpPr>
          <p:nvPr/>
        </p:nvSpPr>
        <p:spPr>
          <a:xfrm xmlns:a="http://schemas.openxmlformats.org/drawingml/2006/main">
            <a:off x="1417320" y="1188720"/>
            <a:ext cx="2286000" cy="4114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900" b="1">
                <a:solidFill>
                  <a:srgbClr val="1E2229"/>
                </a:solidFill>
                <a:latin typeface="Arial"/>
                <a:ea typeface="Arial"/>
                <a:cs typeface="Arial"/>
              </a:rPr>
              <a:t>Se avessimo definito meglio le priorità, avremmo rispettato la scadenza.</a:t>
            </a:r>
            <a:endParaRPr sz="1400"/>
          </a:p>
        </p:txBody>
      </p:sp>
      <p:sp>
        <p:nvSpPr>
          <p:cNvPr id="5" name="Text 3">
            <a:extLst xmlns:a="http://schemas.openxmlformats.org/drawingml/2006/main">
              <a:ext uri="{FF2B5EF4-FFF2-40B4-BE49-F238E27FC236}">
                <a16:creationId xmlns:a16="http://schemas.microsoft.com/office/drawing/2014/main" id="{79B0FCB6-0AAC-4F22-BD44-9B3D5296BCEA}"/>
              </a:ext>
            </a:extLst>
          </p:cNvPr>
          <p:cNvSpPr>
            <a:spLocks xmlns:a="http://schemas.openxmlformats.org/drawingml/2006/main" noGrp="1"/>
          </p:cNvSpPr>
          <p:nvPr/>
        </p:nvSpPr>
        <p:spPr>
          <a:xfrm xmlns:a="http://schemas.openxmlformats.org/drawingml/2006/main">
            <a:off x="3749040" y="1188720"/>
            <a:ext cx="2331720" cy="4114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713">
                <a:solidFill>
                  <a:srgbClr val="5B6570"/>
                </a:solidFill>
                <a:latin typeface="Arial"/>
                <a:ea typeface="Arial"/>
                <a:cs typeface="Arial"/>
              </a:rPr>
              <a:t>Якби краще визначили пріоритети, вклалися б у термін.</a:t>
            </a:r>
            <a:endParaRPr sz="1200"/>
          </a:p>
        </p:txBody>
      </p:sp>
      <p:sp>
        <p:nvSpPr>
          <p:cNvPr id="6" name="Text 4">
            <a:extLst xmlns:a="http://schemas.openxmlformats.org/drawingml/2006/main">
              <a:ext uri="{FF2B5EF4-FFF2-40B4-BE49-F238E27FC236}">
                <a16:creationId xmlns:a16="http://schemas.microsoft.com/office/drawing/2014/main" id="{B60D658F-90CB-4CB8-A54E-6FD69C83176F}"/>
              </a:ext>
            </a:extLst>
          </p:cNvPr>
          <p:cNvSpPr>
            <a:spLocks xmlns:a="http://schemas.openxmlformats.org/drawingml/2006/main" noGrp="1"/>
          </p:cNvSpPr>
          <p:nvPr/>
        </p:nvSpPr>
        <p:spPr>
          <a:xfrm xmlns:a="http://schemas.openxmlformats.org/drawingml/2006/main">
            <a:off x="502920" y="1691640"/>
            <a:ext cx="868680" cy="4114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713" b="1">
                <a:solidFill>
                  <a:srgbClr val="CD212A"/>
                </a:solidFill>
                <a:latin typeface="Arial"/>
                <a:ea typeface="Arial"/>
                <a:cs typeface="Arial"/>
              </a:rPr>
              <a:t>Luca</a:t>
            </a:r>
            <a:endParaRPr sz="1200"/>
          </a:p>
        </p:txBody>
      </p:sp>
      <p:sp>
        <p:nvSpPr>
          <p:cNvPr id="7" name="Text 5">
            <a:extLst xmlns:a="http://schemas.openxmlformats.org/drawingml/2006/main">
              <a:ext uri="{FF2B5EF4-FFF2-40B4-BE49-F238E27FC236}">
                <a16:creationId xmlns:a16="http://schemas.microsoft.com/office/drawing/2014/main" id="{6CAD72F8-E38F-4760-8372-2B3318F211D7}"/>
              </a:ext>
            </a:extLst>
          </p:cNvPr>
          <p:cNvSpPr>
            <a:spLocks xmlns:a="http://schemas.openxmlformats.org/drawingml/2006/main" noGrp="1"/>
          </p:cNvSpPr>
          <p:nvPr/>
        </p:nvSpPr>
        <p:spPr>
          <a:xfrm xmlns:a="http://schemas.openxmlformats.org/drawingml/2006/main">
            <a:off x="1417320" y="1691640"/>
            <a:ext cx="2286000" cy="4114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900" b="1">
                <a:solidFill>
                  <a:srgbClr val="1E2229"/>
                </a:solidFill>
                <a:latin typeface="Arial"/>
                <a:ea typeface="Arial"/>
                <a:cs typeface="Arial"/>
              </a:rPr>
              <a:t>Forse, ma il fornitore ha consegnato tardi.</a:t>
            </a:r>
            <a:endParaRPr sz="1400"/>
          </a:p>
        </p:txBody>
      </p:sp>
      <p:sp>
        <p:nvSpPr>
          <p:cNvPr id="8" name="Text 6">
            <a:extLst xmlns:a="http://schemas.openxmlformats.org/drawingml/2006/main">
              <a:ext uri="{FF2B5EF4-FFF2-40B4-BE49-F238E27FC236}">
                <a16:creationId xmlns:a16="http://schemas.microsoft.com/office/drawing/2014/main" id="{A3591C54-C771-4F77-97D1-181102B411B5}"/>
              </a:ext>
            </a:extLst>
          </p:cNvPr>
          <p:cNvSpPr>
            <a:spLocks xmlns:a="http://schemas.openxmlformats.org/drawingml/2006/main" noGrp="1"/>
          </p:cNvSpPr>
          <p:nvPr/>
        </p:nvSpPr>
        <p:spPr>
          <a:xfrm xmlns:a="http://schemas.openxmlformats.org/drawingml/2006/main">
            <a:off x="3749040" y="1691640"/>
            <a:ext cx="2331720" cy="4114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713">
                <a:solidFill>
                  <a:srgbClr val="5B6570"/>
                </a:solidFill>
                <a:latin typeface="Arial"/>
                <a:ea typeface="Arial"/>
                <a:cs typeface="Arial"/>
              </a:rPr>
              <a:t>Можливо, але постачальник затримався.</a:t>
            </a:r>
            <a:endParaRPr sz="1200"/>
          </a:p>
        </p:txBody>
      </p:sp>
      <p:sp>
        <p:nvSpPr>
          <p:cNvPr id="9" name="Text 7">
            <a:extLst xmlns:a="http://schemas.openxmlformats.org/drawingml/2006/main">
              <a:ext uri="{FF2B5EF4-FFF2-40B4-BE49-F238E27FC236}">
                <a16:creationId xmlns:a16="http://schemas.microsoft.com/office/drawing/2014/main" id="{E19E424C-1C09-416F-A29F-88152DA128DF}"/>
              </a:ext>
            </a:extLst>
          </p:cNvPr>
          <p:cNvSpPr>
            <a:spLocks xmlns:a="http://schemas.openxmlformats.org/drawingml/2006/main" noGrp="1"/>
          </p:cNvSpPr>
          <p:nvPr/>
        </p:nvSpPr>
        <p:spPr>
          <a:xfrm xmlns:a="http://schemas.openxmlformats.org/drawingml/2006/main">
            <a:off x="502920" y="2194560"/>
            <a:ext cx="868680" cy="4114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713" b="1">
                <a:solidFill>
                  <a:srgbClr val="0B7A3B"/>
                </a:solidFill>
                <a:latin typeface="Arial"/>
                <a:ea typeface="Arial"/>
                <a:cs typeface="Arial"/>
              </a:rPr>
              <a:t>Sara</a:t>
            </a:r>
            <a:endParaRPr sz="1200"/>
          </a:p>
        </p:txBody>
      </p:sp>
      <p:sp>
        <p:nvSpPr>
          <p:cNvPr id="10" name="Text 8">
            <a:extLst xmlns:a="http://schemas.openxmlformats.org/drawingml/2006/main">
              <a:ext uri="{FF2B5EF4-FFF2-40B4-BE49-F238E27FC236}">
                <a16:creationId xmlns:a16="http://schemas.microsoft.com/office/drawing/2014/main" id="{952791CB-4610-42CB-85BE-A4A17D2D3825}"/>
              </a:ext>
            </a:extLst>
          </p:cNvPr>
          <p:cNvSpPr>
            <a:spLocks xmlns:a="http://schemas.openxmlformats.org/drawingml/2006/main" noGrp="1"/>
          </p:cNvSpPr>
          <p:nvPr/>
        </p:nvSpPr>
        <p:spPr>
          <a:xfrm xmlns:a="http://schemas.openxmlformats.org/drawingml/2006/main">
            <a:off x="1417320" y="2194560"/>
            <a:ext cx="2286000" cy="4114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900" b="1">
                <a:solidFill>
                  <a:srgbClr val="1E2229"/>
                </a:solidFill>
                <a:latin typeface="Arial"/>
                <a:ea typeface="Arial"/>
                <a:cs typeface="Arial"/>
              </a:rPr>
              <a:t>Se lo avessimo saputo prima, avremmo scelto un'alternativa.</a:t>
            </a:r>
            <a:endParaRPr sz="1400"/>
          </a:p>
        </p:txBody>
      </p:sp>
      <p:sp>
        <p:nvSpPr>
          <p:cNvPr id="11" name="Text 9">
            <a:extLst xmlns:a="http://schemas.openxmlformats.org/drawingml/2006/main">
              <a:ext uri="{FF2B5EF4-FFF2-40B4-BE49-F238E27FC236}">
                <a16:creationId xmlns:a16="http://schemas.microsoft.com/office/drawing/2014/main" id="{6AD53F17-5777-4B23-A40F-439C6843734A}"/>
              </a:ext>
            </a:extLst>
          </p:cNvPr>
          <p:cNvSpPr>
            <a:spLocks xmlns:a="http://schemas.openxmlformats.org/drawingml/2006/main" noGrp="1"/>
          </p:cNvSpPr>
          <p:nvPr/>
        </p:nvSpPr>
        <p:spPr>
          <a:xfrm xmlns:a="http://schemas.openxmlformats.org/drawingml/2006/main">
            <a:off x="3749040" y="2194560"/>
            <a:ext cx="2331720" cy="4114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713">
                <a:solidFill>
                  <a:srgbClr val="5B6570"/>
                </a:solidFill>
                <a:latin typeface="Arial"/>
                <a:ea typeface="Arial"/>
                <a:cs typeface="Arial"/>
              </a:rPr>
              <a:t>Якби знали раніше, обрали б інший варіант.</a:t>
            </a:r>
            <a:endParaRPr sz="1200"/>
          </a:p>
        </p:txBody>
      </p:sp>
      <p:sp>
        <p:nvSpPr>
          <p:cNvPr id="12" name="Text 10">
            <a:extLst xmlns:a="http://schemas.openxmlformats.org/drawingml/2006/main">
              <a:ext uri="{FF2B5EF4-FFF2-40B4-BE49-F238E27FC236}">
                <a16:creationId xmlns:a16="http://schemas.microsoft.com/office/drawing/2014/main" id="{C8FFC324-1470-40F9-A42C-B1595E4F462D}"/>
              </a:ext>
            </a:extLst>
          </p:cNvPr>
          <p:cNvSpPr>
            <a:spLocks xmlns:a="http://schemas.openxmlformats.org/drawingml/2006/main" noGrp="1"/>
          </p:cNvSpPr>
          <p:nvPr/>
        </p:nvSpPr>
        <p:spPr>
          <a:xfrm xmlns:a="http://schemas.openxmlformats.org/drawingml/2006/main">
            <a:off x="502920" y="2697480"/>
            <a:ext cx="868680" cy="4114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713" b="1">
                <a:solidFill>
                  <a:srgbClr val="CD212A"/>
                </a:solidFill>
                <a:latin typeface="Arial"/>
                <a:ea typeface="Arial"/>
                <a:cs typeface="Arial"/>
              </a:rPr>
              <a:t>Luca</a:t>
            </a:r>
            <a:endParaRPr sz="1200"/>
          </a:p>
        </p:txBody>
      </p:sp>
      <p:sp>
        <p:nvSpPr>
          <p:cNvPr id="13" name="Text 11">
            <a:extLst xmlns:a="http://schemas.openxmlformats.org/drawingml/2006/main">
              <a:ext uri="{FF2B5EF4-FFF2-40B4-BE49-F238E27FC236}">
                <a16:creationId xmlns:a16="http://schemas.microsoft.com/office/drawing/2014/main" id="{63C11C07-77C7-42DC-8CBC-95C1B58716FD}"/>
              </a:ext>
            </a:extLst>
          </p:cNvPr>
          <p:cNvSpPr>
            <a:spLocks xmlns:a="http://schemas.openxmlformats.org/drawingml/2006/main" noGrp="1"/>
          </p:cNvSpPr>
          <p:nvPr/>
        </p:nvSpPr>
        <p:spPr>
          <a:xfrm xmlns:a="http://schemas.openxmlformats.org/drawingml/2006/main">
            <a:off x="1417320" y="2697480"/>
            <a:ext cx="2286000" cy="4114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900" b="1">
                <a:solidFill>
                  <a:srgbClr val="1E2229"/>
                </a:solidFill>
                <a:latin typeface="Arial"/>
                <a:ea typeface="Arial"/>
                <a:cs typeface="Arial"/>
              </a:rPr>
              <a:t>Non è certo che sarebbe stata più rapida.</a:t>
            </a:r>
            <a:endParaRPr sz="1400"/>
          </a:p>
        </p:txBody>
      </p:sp>
      <p:sp>
        <p:nvSpPr>
          <p:cNvPr id="14" name="Text 12">
            <a:extLst xmlns:a="http://schemas.openxmlformats.org/drawingml/2006/main">
              <a:ext uri="{FF2B5EF4-FFF2-40B4-BE49-F238E27FC236}">
                <a16:creationId xmlns:a16="http://schemas.microsoft.com/office/drawing/2014/main" id="{64FF60E7-9B1A-4662-BDA5-2BEB917949F9}"/>
              </a:ext>
            </a:extLst>
          </p:cNvPr>
          <p:cNvSpPr>
            <a:spLocks xmlns:a="http://schemas.openxmlformats.org/drawingml/2006/main" noGrp="1"/>
          </p:cNvSpPr>
          <p:nvPr/>
        </p:nvSpPr>
        <p:spPr>
          <a:xfrm xmlns:a="http://schemas.openxmlformats.org/drawingml/2006/main">
            <a:off x="3749040" y="2697480"/>
            <a:ext cx="2331720" cy="4114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713">
                <a:solidFill>
                  <a:srgbClr val="5B6570"/>
                </a:solidFill>
                <a:latin typeface="Arial"/>
                <a:ea typeface="Arial"/>
                <a:cs typeface="Arial"/>
              </a:rPr>
              <a:t>Не факт, що він був би швидшим.</a:t>
            </a:r>
            <a:endParaRPr sz="1200"/>
          </a:p>
        </p:txBody>
      </p:sp>
      <p:sp>
        <p:nvSpPr>
          <p:cNvPr id="15" name="Text 13">
            <a:extLst xmlns:a="http://schemas.openxmlformats.org/drawingml/2006/main">
              <a:ext uri="{FF2B5EF4-FFF2-40B4-BE49-F238E27FC236}">
                <a16:creationId xmlns:a16="http://schemas.microsoft.com/office/drawing/2014/main" id="{6E8BE10F-998C-4210-8068-8EE903C7F4C8}"/>
              </a:ext>
            </a:extLst>
          </p:cNvPr>
          <p:cNvSpPr>
            <a:spLocks xmlns:a="http://schemas.openxmlformats.org/drawingml/2006/main" noGrp="1"/>
          </p:cNvSpPr>
          <p:nvPr/>
        </p:nvSpPr>
        <p:spPr>
          <a:xfrm xmlns:a="http://schemas.openxmlformats.org/drawingml/2006/main">
            <a:off x="502920" y="3200400"/>
            <a:ext cx="868680" cy="4114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713" b="1">
                <a:solidFill>
                  <a:srgbClr val="0B7A3B"/>
                </a:solidFill>
                <a:latin typeface="Arial"/>
                <a:ea typeface="Arial"/>
                <a:cs typeface="Arial"/>
              </a:rPr>
              <a:t>Sara</a:t>
            </a:r>
            <a:endParaRPr sz="1200"/>
          </a:p>
        </p:txBody>
      </p:sp>
      <p:sp>
        <p:nvSpPr>
          <p:cNvPr id="16" name="Text 14">
            <a:extLst xmlns:a="http://schemas.openxmlformats.org/drawingml/2006/main">
              <a:ext uri="{FF2B5EF4-FFF2-40B4-BE49-F238E27FC236}">
                <a16:creationId xmlns:a16="http://schemas.microsoft.com/office/drawing/2014/main" id="{F3BAA15F-7E77-4393-98AF-A37E00F0167D}"/>
              </a:ext>
            </a:extLst>
          </p:cNvPr>
          <p:cNvSpPr>
            <a:spLocks xmlns:a="http://schemas.openxmlformats.org/drawingml/2006/main" noGrp="1"/>
          </p:cNvSpPr>
          <p:nvPr/>
        </p:nvSpPr>
        <p:spPr>
          <a:xfrm xmlns:a="http://schemas.openxmlformats.org/drawingml/2006/main">
            <a:off x="1417320" y="3200400"/>
            <a:ext cx="2286000" cy="4114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900" b="1">
                <a:solidFill>
                  <a:srgbClr val="1E2229"/>
                </a:solidFill>
                <a:latin typeface="Arial"/>
                <a:ea typeface="Arial"/>
                <a:cs typeface="Arial"/>
              </a:rPr>
              <a:t>Hai ragione: avremmo comunque dovuto creare un margine.</a:t>
            </a:r>
            <a:endParaRPr sz="1400"/>
          </a:p>
        </p:txBody>
      </p:sp>
      <p:sp>
        <p:nvSpPr>
          <p:cNvPr id="17" name="Text 15">
            <a:extLst xmlns:a="http://schemas.openxmlformats.org/drawingml/2006/main">
              <a:ext uri="{FF2B5EF4-FFF2-40B4-BE49-F238E27FC236}">
                <a16:creationId xmlns:a16="http://schemas.microsoft.com/office/drawing/2014/main" id="{9AFCF83C-2BC4-4002-879D-77E21810AC12}"/>
              </a:ext>
            </a:extLst>
          </p:cNvPr>
          <p:cNvSpPr>
            <a:spLocks xmlns:a="http://schemas.openxmlformats.org/drawingml/2006/main" noGrp="1"/>
          </p:cNvSpPr>
          <p:nvPr/>
        </p:nvSpPr>
        <p:spPr>
          <a:xfrm xmlns:a="http://schemas.openxmlformats.org/drawingml/2006/main">
            <a:off x="3749040" y="3200400"/>
            <a:ext cx="2331720" cy="4114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713">
                <a:solidFill>
                  <a:srgbClr val="5B6570"/>
                </a:solidFill>
                <a:latin typeface="Arial"/>
                <a:ea typeface="Arial"/>
                <a:cs typeface="Arial"/>
              </a:rPr>
              <a:t>Так: усе одно треба було закласти резерв.</a:t>
            </a:r>
            <a:endParaRPr sz="1200"/>
          </a:p>
        </p:txBody>
      </p:sp>
      <p:sp>
        <p:nvSpPr>
          <p:cNvPr id="18" name="Text 16">
            <a:extLst xmlns:a="http://schemas.openxmlformats.org/drawingml/2006/main">
              <a:ext uri="{FF2B5EF4-FFF2-40B4-BE49-F238E27FC236}">
                <a16:creationId xmlns:a16="http://schemas.microsoft.com/office/drawing/2014/main" id="{7AB27953-735B-489F-8553-63881336CEC7}"/>
              </a:ext>
            </a:extLst>
          </p:cNvPr>
          <p:cNvSpPr>
            <a:spLocks xmlns:a="http://schemas.openxmlformats.org/drawingml/2006/main" noGrp="1"/>
          </p:cNvSpPr>
          <p:nvPr/>
        </p:nvSpPr>
        <p:spPr>
          <a:xfrm xmlns:a="http://schemas.openxmlformats.org/drawingml/2006/main">
            <a:off x="502920" y="3703320"/>
            <a:ext cx="868680" cy="4114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713" b="1">
                <a:solidFill>
                  <a:srgbClr val="CD212A"/>
                </a:solidFill>
                <a:latin typeface="Arial"/>
                <a:ea typeface="Arial"/>
                <a:cs typeface="Arial"/>
              </a:rPr>
              <a:t>Luca</a:t>
            </a:r>
            <a:endParaRPr sz="1200"/>
          </a:p>
        </p:txBody>
      </p:sp>
      <p:sp>
        <p:nvSpPr>
          <p:cNvPr id="19" name="Text 17">
            <a:extLst xmlns:a="http://schemas.openxmlformats.org/drawingml/2006/main">
              <a:ext uri="{FF2B5EF4-FFF2-40B4-BE49-F238E27FC236}">
                <a16:creationId xmlns:a16="http://schemas.microsoft.com/office/drawing/2014/main" id="{5A841AF8-4501-4509-B488-569293574908}"/>
              </a:ext>
            </a:extLst>
          </p:cNvPr>
          <p:cNvSpPr>
            <a:spLocks xmlns:a="http://schemas.openxmlformats.org/drawingml/2006/main" noGrp="1"/>
          </p:cNvSpPr>
          <p:nvPr/>
        </p:nvSpPr>
        <p:spPr>
          <a:xfrm xmlns:a="http://schemas.openxmlformats.org/drawingml/2006/main">
            <a:off x="1417320" y="3703320"/>
            <a:ext cx="2286000" cy="4114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900" b="1">
                <a:solidFill>
                  <a:srgbClr val="1E2229"/>
                </a:solidFill>
                <a:latin typeface="Arial"/>
                <a:ea typeface="Arial"/>
                <a:cs typeface="Arial"/>
              </a:rPr>
              <a:t>Sarebbe stato utile aggiornare il rischio ogni settimana.</a:t>
            </a:r>
            <a:endParaRPr sz="1400"/>
          </a:p>
        </p:txBody>
      </p:sp>
      <p:sp>
        <p:nvSpPr>
          <p:cNvPr id="20" name="Text 18">
            <a:extLst xmlns:a="http://schemas.openxmlformats.org/drawingml/2006/main">
              <a:ext uri="{FF2B5EF4-FFF2-40B4-BE49-F238E27FC236}">
                <a16:creationId xmlns:a16="http://schemas.microsoft.com/office/drawing/2014/main" id="{DC4FE0FC-DCC2-4D7E-8B23-8CE9A510BF26}"/>
              </a:ext>
            </a:extLst>
          </p:cNvPr>
          <p:cNvSpPr>
            <a:spLocks xmlns:a="http://schemas.openxmlformats.org/drawingml/2006/main" noGrp="1"/>
          </p:cNvSpPr>
          <p:nvPr/>
        </p:nvSpPr>
        <p:spPr>
          <a:xfrm xmlns:a="http://schemas.openxmlformats.org/drawingml/2006/main">
            <a:off x="3749040" y="3703320"/>
            <a:ext cx="2331720" cy="4114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713">
                <a:solidFill>
                  <a:srgbClr val="5B6570"/>
                </a:solidFill>
                <a:latin typeface="Arial"/>
                <a:ea typeface="Arial"/>
                <a:cs typeface="Arial"/>
              </a:rPr>
              <a:t>Корисно було б щотижня оновлювати ризик.</a:t>
            </a:r>
            <a:endParaRPr sz="1200"/>
          </a:p>
        </p:txBody>
      </p:sp>
      <p:sp>
        <p:nvSpPr>
          <p:cNvPr id="21" name="Text 19">
            <a:extLst xmlns:a="http://schemas.openxmlformats.org/drawingml/2006/main">
              <a:ext uri="{FF2B5EF4-FFF2-40B4-BE49-F238E27FC236}">
                <a16:creationId xmlns:a16="http://schemas.microsoft.com/office/drawing/2014/main" id="{2ED36361-6CFF-486F-A2B0-F74759565FA5}"/>
              </a:ext>
            </a:extLst>
          </p:cNvPr>
          <p:cNvSpPr>
            <a:spLocks xmlns:a="http://schemas.openxmlformats.org/drawingml/2006/main" noGrp="1"/>
          </p:cNvSpPr>
          <p:nvPr/>
        </p:nvSpPr>
        <p:spPr>
          <a:xfrm xmlns:a="http://schemas.openxmlformats.org/drawingml/2006/main">
            <a:off x="502920" y="4206240"/>
            <a:ext cx="868680" cy="4114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713" b="1">
                <a:solidFill>
                  <a:srgbClr val="0B7A3B"/>
                </a:solidFill>
                <a:latin typeface="Arial"/>
                <a:ea typeface="Arial"/>
                <a:cs typeface="Arial"/>
              </a:rPr>
              <a:t>Sara</a:t>
            </a:r>
            <a:endParaRPr sz="1200"/>
          </a:p>
        </p:txBody>
      </p:sp>
      <p:sp>
        <p:nvSpPr>
          <p:cNvPr id="22" name="Text 20">
            <a:extLst xmlns:a="http://schemas.openxmlformats.org/drawingml/2006/main">
              <a:ext uri="{FF2B5EF4-FFF2-40B4-BE49-F238E27FC236}">
                <a16:creationId xmlns:a16="http://schemas.microsoft.com/office/drawing/2014/main" id="{F61D6D32-E2E2-4381-88AD-60ECBC9E964C}"/>
              </a:ext>
            </a:extLst>
          </p:cNvPr>
          <p:cNvSpPr>
            <a:spLocks xmlns:a="http://schemas.openxmlformats.org/drawingml/2006/main" noGrp="1"/>
          </p:cNvSpPr>
          <p:nvPr/>
        </p:nvSpPr>
        <p:spPr>
          <a:xfrm xmlns:a="http://schemas.openxmlformats.org/drawingml/2006/main">
            <a:off x="1417320" y="4206240"/>
            <a:ext cx="2286000" cy="4114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900" b="1">
                <a:solidFill>
                  <a:srgbClr val="1E2229"/>
                </a:solidFill>
                <a:latin typeface="Arial"/>
                <a:ea typeface="Arial"/>
                <a:cs typeface="Arial"/>
              </a:rPr>
              <a:t>Inseriamolo nel prossimo piano operativo.</a:t>
            </a:r>
            <a:endParaRPr sz="1400"/>
          </a:p>
        </p:txBody>
      </p:sp>
      <p:sp>
        <p:nvSpPr>
          <p:cNvPr id="23" name="Text 21">
            <a:extLst xmlns:a="http://schemas.openxmlformats.org/drawingml/2006/main">
              <a:ext uri="{FF2B5EF4-FFF2-40B4-BE49-F238E27FC236}">
                <a16:creationId xmlns:a16="http://schemas.microsoft.com/office/drawing/2014/main" id="{A9A8A0DF-9194-4FE9-B0FA-C45903AF05D3}"/>
              </a:ext>
            </a:extLst>
          </p:cNvPr>
          <p:cNvSpPr>
            <a:spLocks xmlns:a="http://schemas.openxmlformats.org/drawingml/2006/main" noGrp="1"/>
          </p:cNvSpPr>
          <p:nvPr/>
        </p:nvSpPr>
        <p:spPr>
          <a:xfrm xmlns:a="http://schemas.openxmlformats.org/drawingml/2006/main">
            <a:off x="3749040" y="4206240"/>
            <a:ext cx="2331720" cy="4114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713">
                <a:solidFill>
                  <a:srgbClr val="5B6570"/>
                </a:solidFill>
                <a:latin typeface="Arial"/>
                <a:ea typeface="Arial"/>
                <a:cs typeface="Arial"/>
              </a:rPr>
              <a:t>Додаймо це до наступного плану.</a:t>
            </a:r>
            <a:endParaRPr sz="1200"/>
          </a:p>
        </p:txBody>
      </p:sp>
      <p:pic>
        <p:nvPicPr>
          <p:cNvPr id="47" name="Image 0"/>
          <p:cNvPicPr>
            <a:picLocks xmlns:a="http://schemas.openxmlformats.org/drawingml/2006/main" noChangeAspect="1"/>
          </p:cNvPicPr>
          <p:nvPr/>
        </p:nvPicPr>
        <p:blipFill>
          <a:blip xmlns:r="http://schemas.openxmlformats.org/officeDocument/2006/relationships" xmlns:a="http://schemas.openxmlformats.org/drawingml/2006/main" r:embed="Re7f51c7576f54fcd"/>
          <a:srcRect xmlns:a="http://schemas.openxmlformats.org/drawingml/2006/main" l="0" t="4250" r="0" b="4250"/>
          <a:stretch xmlns:a="http://schemas.openxmlformats.org/drawingml/2006/main"/>
        </p:blipFill>
        <p:spPr>
          <a:xfrm xmlns:a="http://schemas.openxmlformats.org/drawingml/2006/main">
            <a:off x="6309360" y="1188720"/>
            <a:ext cx="2331720" cy="3200400"/>
          </a:xfrm>
          <a:prstGeom xmlns:a="http://schemas.openxmlformats.org/drawingml/2006/main" prst="rect">
            <a:avLst/>
          </a:prstGeom>
        </p:spPr>
      </p:pic>
    </p:spTree>
    <p:extLst>
      <p:ext uri="{BB962C8B-B14F-4D97-AF65-F5344CB8AC3E}">
        <p14:creationId xmlns:p14="http://schemas.microsoft.com/office/powerpoint/2010/main" val="1763302997"/>
      </p:ext>
    </p:extLst>
  </p:cSld>
</p:sld>
</file>

<file path=ppt/slides/slide18.xml><?xml version="1.0" encoding="utf-8"?>
<p:sld xmlns:p="http://schemas.openxmlformats.org/presentationml/2006/main">
  <p:cSld>
    <p:spTree>
      <p:nvGrpSpPr>
        <p:cNvPr id="1" name=""/>
        <p:cNvGrpSpPr/>
        <p:nvPr/>
      </p:nvGrpSpPr>
      <p:grpSpPr>
        <a:xfrm xmlns:a="http://schemas.openxmlformats.org/drawingml/2006/main"/>
      </p:grpSpPr>
      <p:sp>
        <p:nvSpPr>
          <p:cNvPr id="2" name="Text 3">
            <a:extLst xmlns:a="http://schemas.openxmlformats.org/drawingml/2006/main">
              <a:ext uri="{FF2B5EF4-FFF2-40B4-BE49-F238E27FC236}">
                <a16:creationId xmlns:a16="http://schemas.microsoft.com/office/drawing/2014/main" id="{CE86D330-1234-4105-A3B7-186B74645A04}"/>
              </a:ext>
            </a:extLst>
          </p:cNvPr>
          <p:cNvSpPr>
            <a:spLocks xmlns:a="http://schemas.openxmlformats.org/drawingml/2006/main" noGrp="1"/>
          </p:cNvSpPr>
          <p:nvPr>
            <p:ph type="title" idx="103" hasCustomPrompt="1"/>
          </p:nvPr>
        </p:nvSpPr>
        <p:spPr>
          <a:xfrm xmlns:a="http://schemas.openxmlformats.org/drawingml/2006/main">
            <a:off x="502920" y="292608"/>
            <a:ext cx="8138160" cy="56692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buNone/>
            </a:pPr>
            <a:r>
              <a:rPr sz="2600" b="1">
                <a:solidFill>
                  <a:srgbClr val="0B7A3B"/>
                </a:solidFill>
                <a:latin typeface="Arial"/>
                <a:ea typeface="Arial"/>
                <a:cs typeface="Arial"/>
              </a:rPr>
              <a:t>Керований діалог — проведи ретроспективу</a:t>
            </a:r>
            <a:endParaRPr sz="2600"/>
          </a:p>
        </p:txBody>
      </p:sp>
      <p:sp>
        <p:nvSpPr>
          <p:cNvPr id="3" name="Text 1">
            <a:extLst xmlns:a="http://schemas.openxmlformats.org/drawingml/2006/main">
              <a:ext uri="{FF2B5EF4-FFF2-40B4-BE49-F238E27FC236}">
                <a16:creationId xmlns:a16="http://schemas.microsoft.com/office/drawing/2014/main" id="{9D2979B6-900F-464A-96AE-53F60D4DA65C}"/>
              </a:ext>
            </a:extLst>
          </p:cNvPr>
          <p:cNvSpPr>
            <a:spLocks xmlns:a="http://schemas.openxmlformats.org/drawingml/2006/main" noGrp="1"/>
          </p:cNvSpPr>
          <p:nvPr/>
        </p:nvSpPr>
        <p:spPr>
          <a:xfrm xmlns:a="http://schemas.openxmlformats.org/drawingml/2006/main">
            <a:off x="502920" y="1188720"/>
            <a:ext cx="365760" cy="38404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713" b="1">
                <a:solidFill>
                  <a:srgbClr val="0B7A3B"/>
                </a:solidFill>
                <a:latin typeface="Arial"/>
                <a:ea typeface="Arial"/>
                <a:cs typeface="Arial"/>
              </a:rPr>
              <a:t>A</a:t>
            </a:r>
            <a:endParaRPr sz="1200"/>
          </a:p>
        </p:txBody>
      </p:sp>
      <p:sp>
        <p:nvSpPr>
          <p:cNvPr id="4" name="Text 2">
            <a:extLst xmlns:a="http://schemas.openxmlformats.org/drawingml/2006/main">
              <a:ext uri="{FF2B5EF4-FFF2-40B4-BE49-F238E27FC236}">
                <a16:creationId xmlns:a16="http://schemas.microsoft.com/office/drawing/2014/main" id="{A9290514-CD87-4770-B6EC-A708E394DE85}"/>
              </a:ext>
            </a:extLst>
          </p:cNvPr>
          <p:cNvSpPr>
            <a:spLocks xmlns:a="http://schemas.openxmlformats.org/drawingml/2006/main" noGrp="1"/>
          </p:cNvSpPr>
          <p:nvPr/>
        </p:nvSpPr>
        <p:spPr>
          <a:xfrm xmlns:a="http://schemas.openxmlformats.org/drawingml/2006/main">
            <a:off x="914400" y="1188720"/>
            <a:ext cx="2743200" cy="38404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900" b="1">
                <a:solidFill>
                  <a:srgbClr val="1E2229"/>
                </a:solidFill>
                <a:latin typeface="Arial"/>
                <a:ea typeface="Arial"/>
                <a:cs typeface="Arial"/>
              </a:rPr>
              <a:t>Quale risultato non avete ottenuto?</a:t>
            </a:r>
            <a:endParaRPr sz="1400"/>
          </a:p>
        </p:txBody>
      </p:sp>
      <p:sp>
        <p:nvSpPr>
          <p:cNvPr id="5" name="Text 3">
            <a:extLst xmlns:a="http://schemas.openxmlformats.org/drawingml/2006/main">
              <a:ext uri="{FF2B5EF4-FFF2-40B4-BE49-F238E27FC236}">
                <a16:creationId xmlns:a16="http://schemas.microsoft.com/office/drawing/2014/main" id="{C92C492E-2AC3-4258-8AC4-A095BFAF4848}"/>
              </a:ext>
            </a:extLst>
          </p:cNvPr>
          <p:cNvSpPr>
            <a:spLocks xmlns:a="http://schemas.openxmlformats.org/drawingml/2006/main" noGrp="1"/>
          </p:cNvSpPr>
          <p:nvPr/>
        </p:nvSpPr>
        <p:spPr>
          <a:xfrm xmlns:a="http://schemas.openxmlformats.org/drawingml/2006/main">
            <a:off x="3749040" y="1188720"/>
            <a:ext cx="4892040" cy="38404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713">
                <a:solidFill>
                  <a:srgbClr val="5B6570"/>
                </a:solidFill>
                <a:latin typeface="Arial"/>
                <a:ea typeface="Arial"/>
                <a:cs typeface="Arial"/>
              </a:rPr>
              <a:t>Якого результату ви не досягли?</a:t>
            </a:r>
            <a:endParaRPr sz="1200"/>
          </a:p>
        </p:txBody>
      </p:sp>
      <p:sp>
        <p:nvSpPr>
          <p:cNvPr id="6" name="Text 4">
            <a:extLst xmlns:a="http://schemas.openxmlformats.org/drawingml/2006/main">
              <a:ext uri="{FF2B5EF4-FFF2-40B4-BE49-F238E27FC236}">
                <a16:creationId xmlns:a16="http://schemas.microsoft.com/office/drawing/2014/main" id="{232184EF-1DB3-489E-8DC4-C902291D8AF7}"/>
              </a:ext>
            </a:extLst>
          </p:cNvPr>
          <p:cNvSpPr>
            <a:spLocks xmlns:a="http://schemas.openxmlformats.org/drawingml/2006/main" noGrp="1"/>
          </p:cNvSpPr>
          <p:nvPr/>
        </p:nvSpPr>
        <p:spPr>
          <a:xfrm xmlns:a="http://schemas.openxmlformats.org/drawingml/2006/main">
            <a:off x="502920" y="1627632"/>
            <a:ext cx="365760" cy="38404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713" b="1">
                <a:solidFill>
                  <a:srgbClr val="CD212A"/>
                </a:solidFill>
                <a:latin typeface="Arial"/>
                <a:ea typeface="Arial"/>
                <a:cs typeface="Arial"/>
              </a:rPr>
              <a:t>B</a:t>
            </a:r>
            <a:endParaRPr sz="1200"/>
          </a:p>
        </p:txBody>
      </p:sp>
      <p:sp>
        <p:nvSpPr>
          <p:cNvPr id="7" name="Text 5">
            <a:extLst xmlns:a="http://schemas.openxmlformats.org/drawingml/2006/main">
              <a:ext uri="{FF2B5EF4-FFF2-40B4-BE49-F238E27FC236}">
                <a16:creationId xmlns:a16="http://schemas.microsoft.com/office/drawing/2014/main" id="{190C0C18-FA39-4FDF-9AC3-BEE5EDBE16E3}"/>
              </a:ext>
            </a:extLst>
          </p:cNvPr>
          <p:cNvSpPr>
            <a:spLocks xmlns:a="http://schemas.openxmlformats.org/drawingml/2006/main" noGrp="1"/>
          </p:cNvSpPr>
          <p:nvPr/>
        </p:nvSpPr>
        <p:spPr>
          <a:xfrm xmlns:a="http://schemas.openxmlformats.org/drawingml/2006/main">
            <a:off x="914400" y="1627632"/>
            <a:ext cx="2743200" cy="38404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900" b="1">
                <a:solidFill>
                  <a:srgbClr val="1E2229"/>
                </a:solidFill>
                <a:latin typeface="Arial"/>
                <a:ea typeface="Arial"/>
                <a:cs typeface="Arial"/>
              </a:rPr>
              <a:t>Non abbiamo rispettato la scadenza.</a:t>
            </a:r>
            <a:endParaRPr sz="1400"/>
          </a:p>
        </p:txBody>
      </p:sp>
      <p:sp>
        <p:nvSpPr>
          <p:cNvPr id="8" name="Text 6">
            <a:extLst xmlns:a="http://schemas.openxmlformats.org/drawingml/2006/main">
              <a:ext uri="{FF2B5EF4-FFF2-40B4-BE49-F238E27FC236}">
                <a16:creationId xmlns:a16="http://schemas.microsoft.com/office/drawing/2014/main" id="{1E0236DA-7CF7-4975-A100-3676779BC3C4}"/>
              </a:ext>
            </a:extLst>
          </p:cNvPr>
          <p:cNvSpPr>
            <a:spLocks xmlns:a="http://schemas.openxmlformats.org/drawingml/2006/main" noGrp="1"/>
          </p:cNvSpPr>
          <p:nvPr/>
        </p:nvSpPr>
        <p:spPr>
          <a:xfrm xmlns:a="http://schemas.openxmlformats.org/drawingml/2006/main">
            <a:off x="3749040" y="1627632"/>
            <a:ext cx="4892040" cy="38404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713">
                <a:solidFill>
                  <a:srgbClr val="5B6570"/>
                </a:solidFill>
                <a:latin typeface="Arial"/>
                <a:ea typeface="Arial"/>
                <a:cs typeface="Arial"/>
              </a:rPr>
              <a:t>Не дотрималися терміну.</a:t>
            </a:r>
            <a:endParaRPr sz="1200"/>
          </a:p>
        </p:txBody>
      </p:sp>
      <p:sp>
        <p:nvSpPr>
          <p:cNvPr id="9" name="Text 7">
            <a:extLst xmlns:a="http://schemas.openxmlformats.org/drawingml/2006/main">
              <a:ext uri="{FF2B5EF4-FFF2-40B4-BE49-F238E27FC236}">
                <a16:creationId xmlns:a16="http://schemas.microsoft.com/office/drawing/2014/main" id="{864CE29D-E1FB-43E3-B418-259F52B8C5D0}"/>
              </a:ext>
            </a:extLst>
          </p:cNvPr>
          <p:cNvSpPr>
            <a:spLocks xmlns:a="http://schemas.openxmlformats.org/drawingml/2006/main" noGrp="1"/>
          </p:cNvSpPr>
          <p:nvPr/>
        </p:nvSpPr>
        <p:spPr>
          <a:xfrm xmlns:a="http://schemas.openxmlformats.org/drawingml/2006/main">
            <a:off x="502920" y="2066544"/>
            <a:ext cx="365760" cy="38404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713" b="1">
                <a:solidFill>
                  <a:srgbClr val="0B7A3B"/>
                </a:solidFill>
                <a:latin typeface="Arial"/>
                <a:ea typeface="Arial"/>
                <a:cs typeface="Arial"/>
              </a:rPr>
              <a:t>A</a:t>
            </a:r>
            <a:endParaRPr sz="1200"/>
          </a:p>
        </p:txBody>
      </p:sp>
      <p:sp>
        <p:nvSpPr>
          <p:cNvPr id="10" name="Text 8">
            <a:extLst xmlns:a="http://schemas.openxmlformats.org/drawingml/2006/main">
              <a:ext uri="{FF2B5EF4-FFF2-40B4-BE49-F238E27FC236}">
                <a16:creationId xmlns:a16="http://schemas.microsoft.com/office/drawing/2014/main" id="{045FABD0-E126-4EE8-AFBE-C622741BE6E1}"/>
              </a:ext>
            </a:extLst>
          </p:cNvPr>
          <p:cNvSpPr>
            <a:spLocks xmlns:a="http://schemas.openxmlformats.org/drawingml/2006/main" noGrp="1"/>
          </p:cNvSpPr>
          <p:nvPr/>
        </p:nvSpPr>
        <p:spPr>
          <a:xfrm xmlns:a="http://schemas.openxmlformats.org/drawingml/2006/main">
            <a:off x="914400" y="2066544"/>
            <a:ext cx="2743200" cy="38404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900" b="1">
                <a:solidFill>
                  <a:srgbClr val="1E2229"/>
                </a:solidFill>
                <a:latin typeface="Arial"/>
                <a:ea typeface="Arial"/>
                <a:cs typeface="Arial"/>
              </a:rPr>
              <a:t>Quale condizione è mancata?</a:t>
            </a:r>
            <a:endParaRPr sz="1400"/>
          </a:p>
        </p:txBody>
      </p:sp>
      <p:sp>
        <p:nvSpPr>
          <p:cNvPr id="11" name="Text 9">
            <a:extLst xmlns:a="http://schemas.openxmlformats.org/drawingml/2006/main">
              <a:ext uri="{FF2B5EF4-FFF2-40B4-BE49-F238E27FC236}">
                <a16:creationId xmlns:a16="http://schemas.microsoft.com/office/drawing/2014/main" id="{50A05646-681F-47A1-A12B-D98406A1F47B}"/>
              </a:ext>
            </a:extLst>
          </p:cNvPr>
          <p:cNvSpPr>
            <a:spLocks xmlns:a="http://schemas.openxmlformats.org/drawingml/2006/main" noGrp="1"/>
          </p:cNvSpPr>
          <p:nvPr/>
        </p:nvSpPr>
        <p:spPr>
          <a:xfrm xmlns:a="http://schemas.openxmlformats.org/drawingml/2006/main">
            <a:off x="3749040" y="2066544"/>
            <a:ext cx="4892040" cy="38404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713">
                <a:solidFill>
                  <a:srgbClr val="5B6570"/>
                </a:solidFill>
                <a:latin typeface="Arial"/>
                <a:ea typeface="Arial"/>
                <a:cs typeface="Arial"/>
              </a:rPr>
              <a:t>Якої умови бракувало?</a:t>
            </a:r>
            <a:endParaRPr sz="1200"/>
          </a:p>
        </p:txBody>
      </p:sp>
      <p:sp>
        <p:nvSpPr>
          <p:cNvPr id="12" name="Text 10">
            <a:extLst xmlns:a="http://schemas.openxmlformats.org/drawingml/2006/main">
              <a:ext uri="{FF2B5EF4-FFF2-40B4-BE49-F238E27FC236}">
                <a16:creationId xmlns:a16="http://schemas.microsoft.com/office/drawing/2014/main" id="{AE6088BD-DAA6-497A-89A8-48C58FCA126E}"/>
              </a:ext>
            </a:extLst>
          </p:cNvPr>
          <p:cNvSpPr>
            <a:spLocks xmlns:a="http://schemas.openxmlformats.org/drawingml/2006/main" noGrp="1"/>
          </p:cNvSpPr>
          <p:nvPr/>
        </p:nvSpPr>
        <p:spPr>
          <a:xfrm xmlns:a="http://schemas.openxmlformats.org/drawingml/2006/main">
            <a:off x="502920" y="2505456"/>
            <a:ext cx="365760" cy="38404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713" b="1">
                <a:solidFill>
                  <a:srgbClr val="CD212A"/>
                </a:solidFill>
                <a:latin typeface="Arial"/>
                <a:ea typeface="Arial"/>
                <a:cs typeface="Arial"/>
              </a:rPr>
              <a:t>B</a:t>
            </a:r>
            <a:endParaRPr sz="1200"/>
          </a:p>
        </p:txBody>
      </p:sp>
      <p:sp>
        <p:nvSpPr>
          <p:cNvPr id="13" name="Text 11">
            <a:extLst xmlns:a="http://schemas.openxmlformats.org/drawingml/2006/main">
              <a:ext uri="{FF2B5EF4-FFF2-40B4-BE49-F238E27FC236}">
                <a16:creationId xmlns:a16="http://schemas.microsoft.com/office/drawing/2014/main" id="{4208F9F7-6575-48A2-B6EB-87C04FE70CD5}"/>
              </a:ext>
            </a:extLst>
          </p:cNvPr>
          <p:cNvSpPr>
            <a:spLocks xmlns:a="http://schemas.openxmlformats.org/drawingml/2006/main" noGrp="1"/>
          </p:cNvSpPr>
          <p:nvPr/>
        </p:nvSpPr>
        <p:spPr>
          <a:xfrm xmlns:a="http://schemas.openxmlformats.org/drawingml/2006/main">
            <a:off x="914400" y="2505456"/>
            <a:ext cx="2743200" cy="38404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900" b="1">
                <a:solidFill>
                  <a:srgbClr val="1E2229"/>
                </a:solidFill>
                <a:latin typeface="Arial"/>
                <a:ea typeface="Arial"/>
                <a:cs typeface="Arial"/>
              </a:rPr>
              <a:t>Se avessimo ricevuto i dati, avremmo concluso.</a:t>
            </a:r>
            <a:endParaRPr sz="1400"/>
          </a:p>
        </p:txBody>
      </p:sp>
      <p:sp>
        <p:nvSpPr>
          <p:cNvPr id="14" name="Text 12">
            <a:extLst xmlns:a="http://schemas.openxmlformats.org/drawingml/2006/main">
              <a:ext uri="{FF2B5EF4-FFF2-40B4-BE49-F238E27FC236}">
                <a16:creationId xmlns:a16="http://schemas.microsoft.com/office/drawing/2014/main" id="{EC856E32-C553-4B5C-A4EB-1B782F82E7CB}"/>
              </a:ext>
            </a:extLst>
          </p:cNvPr>
          <p:cNvSpPr>
            <a:spLocks xmlns:a="http://schemas.openxmlformats.org/drawingml/2006/main" noGrp="1"/>
          </p:cNvSpPr>
          <p:nvPr/>
        </p:nvSpPr>
        <p:spPr>
          <a:xfrm xmlns:a="http://schemas.openxmlformats.org/drawingml/2006/main">
            <a:off x="3749040" y="2505456"/>
            <a:ext cx="4892040" cy="38404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713">
                <a:solidFill>
                  <a:srgbClr val="5B6570"/>
                </a:solidFill>
                <a:latin typeface="Arial"/>
                <a:ea typeface="Arial"/>
                <a:cs typeface="Arial"/>
              </a:rPr>
              <a:t>Якби отримали дані, завершили б.</a:t>
            </a:r>
            <a:endParaRPr sz="1200"/>
          </a:p>
        </p:txBody>
      </p:sp>
      <p:sp>
        <p:nvSpPr>
          <p:cNvPr id="15" name="Text 13">
            <a:extLst xmlns:a="http://schemas.openxmlformats.org/drawingml/2006/main">
              <a:ext uri="{FF2B5EF4-FFF2-40B4-BE49-F238E27FC236}">
                <a16:creationId xmlns:a16="http://schemas.microsoft.com/office/drawing/2014/main" id="{CC6015FA-1A18-4258-A20B-7436266C1E49}"/>
              </a:ext>
            </a:extLst>
          </p:cNvPr>
          <p:cNvSpPr>
            <a:spLocks xmlns:a="http://schemas.openxmlformats.org/drawingml/2006/main" noGrp="1"/>
          </p:cNvSpPr>
          <p:nvPr/>
        </p:nvSpPr>
        <p:spPr>
          <a:xfrm xmlns:a="http://schemas.openxmlformats.org/drawingml/2006/main">
            <a:off x="502920" y="2944368"/>
            <a:ext cx="365760" cy="38404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713" b="1">
                <a:solidFill>
                  <a:srgbClr val="0B7A3B"/>
                </a:solidFill>
                <a:latin typeface="Arial"/>
                <a:ea typeface="Arial"/>
                <a:cs typeface="Arial"/>
              </a:rPr>
              <a:t>A</a:t>
            </a:r>
            <a:endParaRPr sz="1200"/>
          </a:p>
        </p:txBody>
      </p:sp>
      <p:sp>
        <p:nvSpPr>
          <p:cNvPr id="16" name="Text 14">
            <a:extLst xmlns:a="http://schemas.openxmlformats.org/drawingml/2006/main">
              <a:ext uri="{FF2B5EF4-FFF2-40B4-BE49-F238E27FC236}">
                <a16:creationId xmlns:a16="http://schemas.microsoft.com/office/drawing/2014/main" id="{44E36D51-F013-4850-8298-DB6AD6CD11F6}"/>
              </a:ext>
            </a:extLst>
          </p:cNvPr>
          <p:cNvSpPr>
            <a:spLocks xmlns:a="http://schemas.openxmlformats.org/drawingml/2006/main" noGrp="1"/>
          </p:cNvSpPr>
          <p:nvPr/>
        </p:nvSpPr>
        <p:spPr>
          <a:xfrm xmlns:a="http://schemas.openxmlformats.org/drawingml/2006/main">
            <a:off x="914400" y="2944368"/>
            <a:ext cx="2743200" cy="38404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900" b="1">
                <a:solidFill>
                  <a:srgbClr val="1E2229"/>
                </a:solidFill>
                <a:latin typeface="Arial"/>
                <a:ea typeface="Arial"/>
                <a:cs typeface="Arial"/>
              </a:rPr>
              <a:t>È una causa certa?</a:t>
            </a:r>
            <a:endParaRPr sz="1400"/>
          </a:p>
        </p:txBody>
      </p:sp>
      <p:sp>
        <p:nvSpPr>
          <p:cNvPr id="17" name="Text 15">
            <a:extLst xmlns:a="http://schemas.openxmlformats.org/drawingml/2006/main">
              <a:ext uri="{FF2B5EF4-FFF2-40B4-BE49-F238E27FC236}">
                <a16:creationId xmlns:a16="http://schemas.microsoft.com/office/drawing/2014/main" id="{E5AF97DE-29A6-44AE-8AAF-08D163242CAA}"/>
              </a:ext>
            </a:extLst>
          </p:cNvPr>
          <p:cNvSpPr>
            <a:spLocks xmlns:a="http://schemas.openxmlformats.org/drawingml/2006/main" noGrp="1"/>
          </p:cNvSpPr>
          <p:nvPr/>
        </p:nvSpPr>
        <p:spPr>
          <a:xfrm xmlns:a="http://schemas.openxmlformats.org/drawingml/2006/main">
            <a:off x="3749040" y="2944368"/>
            <a:ext cx="4892040" cy="38404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713">
                <a:solidFill>
                  <a:srgbClr val="5B6570"/>
                </a:solidFill>
                <a:latin typeface="Arial"/>
                <a:ea typeface="Arial"/>
                <a:cs typeface="Arial"/>
              </a:rPr>
              <a:t>Це точно причина?</a:t>
            </a:r>
            <a:endParaRPr sz="1200"/>
          </a:p>
        </p:txBody>
      </p:sp>
      <p:sp>
        <p:nvSpPr>
          <p:cNvPr id="18" name="Text 16">
            <a:extLst xmlns:a="http://schemas.openxmlformats.org/drawingml/2006/main">
              <a:ext uri="{FF2B5EF4-FFF2-40B4-BE49-F238E27FC236}">
                <a16:creationId xmlns:a16="http://schemas.microsoft.com/office/drawing/2014/main" id="{46F2D4C5-990A-4B8F-99E2-D2BC290C1136}"/>
              </a:ext>
            </a:extLst>
          </p:cNvPr>
          <p:cNvSpPr>
            <a:spLocks xmlns:a="http://schemas.openxmlformats.org/drawingml/2006/main" noGrp="1"/>
          </p:cNvSpPr>
          <p:nvPr/>
        </p:nvSpPr>
        <p:spPr>
          <a:xfrm xmlns:a="http://schemas.openxmlformats.org/drawingml/2006/main">
            <a:off x="502920" y="3383280"/>
            <a:ext cx="365760" cy="38404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713" b="1">
                <a:solidFill>
                  <a:srgbClr val="CD212A"/>
                </a:solidFill>
                <a:latin typeface="Arial"/>
                <a:ea typeface="Arial"/>
                <a:cs typeface="Arial"/>
              </a:rPr>
              <a:t>B</a:t>
            </a:r>
            <a:endParaRPr sz="1200"/>
          </a:p>
        </p:txBody>
      </p:sp>
      <p:sp>
        <p:nvSpPr>
          <p:cNvPr id="19" name="Text 17">
            <a:extLst xmlns:a="http://schemas.openxmlformats.org/drawingml/2006/main">
              <a:ext uri="{FF2B5EF4-FFF2-40B4-BE49-F238E27FC236}">
                <a16:creationId xmlns:a16="http://schemas.microsoft.com/office/drawing/2014/main" id="{6F6840BC-7625-4C66-B7E2-627C604389C8}"/>
              </a:ext>
            </a:extLst>
          </p:cNvPr>
          <p:cNvSpPr>
            <a:spLocks xmlns:a="http://schemas.openxmlformats.org/drawingml/2006/main" noGrp="1"/>
          </p:cNvSpPr>
          <p:nvPr/>
        </p:nvSpPr>
        <p:spPr>
          <a:xfrm xmlns:a="http://schemas.openxmlformats.org/drawingml/2006/main">
            <a:off x="914400" y="3383280"/>
            <a:ext cx="2743200" cy="38404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900" b="1">
                <a:solidFill>
                  <a:srgbClr val="1E2229"/>
                </a:solidFill>
                <a:latin typeface="Arial"/>
                <a:ea typeface="Arial"/>
                <a:cs typeface="Arial"/>
              </a:rPr>
              <a:t>Non del tutto: anche il piano era troppo ambizioso.</a:t>
            </a:r>
            <a:endParaRPr sz="1400"/>
          </a:p>
        </p:txBody>
      </p:sp>
      <p:sp>
        <p:nvSpPr>
          <p:cNvPr id="20" name="Text 18">
            <a:extLst xmlns:a="http://schemas.openxmlformats.org/drawingml/2006/main">
              <a:ext uri="{FF2B5EF4-FFF2-40B4-BE49-F238E27FC236}">
                <a16:creationId xmlns:a16="http://schemas.microsoft.com/office/drawing/2014/main" id="{C6B86778-A208-46C9-8C70-98E84E525969}"/>
              </a:ext>
            </a:extLst>
          </p:cNvPr>
          <p:cNvSpPr>
            <a:spLocks xmlns:a="http://schemas.openxmlformats.org/drawingml/2006/main" noGrp="1"/>
          </p:cNvSpPr>
          <p:nvPr/>
        </p:nvSpPr>
        <p:spPr>
          <a:xfrm xmlns:a="http://schemas.openxmlformats.org/drawingml/2006/main">
            <a:off x="3749040" y="3383280"/>
            <a:ext cx="4892040" cy="38404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713">
                <a:solidFill>
                  <a:srgbClr val="5B6570"/>
                </a:solidFill>
                <a:latin typeface="Arial"/>
                <a:ea typeface="Arial"/>
                <a:cs typeface="Arial"/>
              </a:rPr>
              <a:t>Не зовсім: план теж був надмірним.</a:t>
            </a:r>
            <a:endParaRPr sz="1200"/>
          </a:p>
        </p:txBody>
      </p:sp>
      <p:sp>
        <p:nvSpPr>
          <p:cNvPr id="21" name="Text 19">
            <a:extLst xmlns:a="http://schemas.openxmlformats.org/drawingml/2006/main">
              <a:ext uri="{FF2B5EF4-FFF2-40B4-BE49-F238E27FC236}">
                <a16:creationId xmlns:a16="http://schemas.microsoft.com/office/drawing/2014/main" id="{85C0EFDD-57EE-4B95-BE86-AC04D172563A}"/>
              </a:ext>
            </a:extLst>
          </p:cNvPr>
          <p:cNvSpPr>
            <a:spLocks xmlns:a="http://schemas.openxmlformats.org/drawingml/2006/main" noGrp="1"/>
          </p:cNvSpPr>
          <p:nvPr/>
        </p:nvSpPr>
        <p:spPr>
          <a:xfrm xmlns:a="http://schemas.openxmlformats.org/drawingml/2006/main">
            <a:off x="502920" y="3822192"/>
            <a:ext cx="365760" cy="38404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713" b="1">
                <a:solidFill>
                  <a:srgbClr val="0B7A3B"/>
                </a:solidFill>
                <a:latin typeface="Arial"/>
                <a:ea typeface="Arial"/>
                <a:cs typeface="Arial"/>
              </a:rPr>
              <a:t>A</a:t>
            </a:r>
            <a:endParaRPr sz="1200"/>
          </a:p>
        </p:txBody>
      </p:sp>
      <p:sp>
        <p:nvSpPr>
          <p:cNvPr id="22" name="Text 20">
            <a:extLst xmlns:a="http://schemas.openxmlformats.org/drawingml/2006/main">
              <a:ext uri="{FF2B5EF4-FFF2-40B4-BE49-F238E27FC236}">
                <a16:creationId xmlns:a16="http://schemas.microsoft.com/office/drawing/2014/main" id="{5CE9B094-6A96-41F3-9EC7-0C0276A51420}"/>
              </a:ext>
            </a:extLst>
          </p:cNvPr>
          <p:cNvSpPr>
            <a:spLocks xmlns:a="http://schemas.openxmlformats.org/drawingml/2006/main" noGrp="1"/>
          </p:cNvSpPr>
          <p:nvPr/>
        </p:nvSpPr>
        <p:spPr>
          <a:xfrm xmlns:a="http://schemas.openxmlformats.org/drawingml/2006/main">
            <a:off x="914400" y="3822192"/>
            <a:ext cx="2743200" cy="38404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900" b="1">
                <a:solidFill>
                  <a:srgbClr val="1E2229"/>
                </a:solidFill>
                <a:latin typeface="Arial"/>
                <a:ea typeface="Arial"/>
                <a:cs typeface="Arial"/>
              </a:rPr>
              <a:t>Formula una misura futura.</a:t>
            </a:r>
            <a:endParaRPr sz="1400"/>
          </a:p>
        </p:txBody>
      </p:sp>
      <p:sp>
        <p:nvSpPr>
          <p:cNvPr id="23" name="Text 21">
            <a:extLst xmlns:a="http://schemas.openxmlformats.org/drawingml/2006/main">
              <a:ext uri="{FF2B5EF4-FFF2-40B4-BE49-F238E27FC236}">
                <a16:creationId xmlns:a16="http://schemas.microsoft.com/office/drawing/2014/main" id="{6D4FBC63-C4D2-4ED5-BD91-C5906A1D7BC0}"/>
              </a:ext>
            </a:extLst>
          </p:cNvPr>
          <p:cNvSpPr>
            <a:spLocks xmlns:a="http://schemas.openxmlformats.org/drawingml/2006/main" noGrp="1"/>
          </p:cNvSpPr>
          <p:nvPr/>
        </p:nvSpPr>
        <p:spPr>
          <a:xfrm xmlns:a="http://schemas.openxmlformats.org/drawingml/2006/main">
            <a:off x="3749040" y="3822192"/>
            <a:ext cx="4892040" cy="38404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713">
                <a:solidFill>
                  <a:srgbClr val="5B6570"/>
                </a:solidFill>
                <a:latin typeface="Arial"/>
                <a:ea typeface="Arial"/>
                <a:cs typeface="Arial"/>
              </a:rPr>
              <a:t>Сформулюй майбутній захід.</a:t>
            </a:r>
            <a:endParaRPr sz="1200"/>
          </a:p>
        </p:txBody>
      </p:sp>
      <p:sp>
        <p:nvSpPr>
          <p:cNvPr id="24" name="tip box">
            <a:extLst xmlns:a="http://schemas.openxmlformats.org/drawingml/2006/main">
              <a:ext uri="{FF2B5EF4-FFF2-40B4-BE49-F238E27FC236}">
                <a16:creationId xmlns:a16="http://schemas.microsoft.com/office/drawing/2014/main" id="{EFC676C7-BA07-4D54-9A06-44F3E69FA309}"/>
              </a:ext>
            </a:extLst>
          </p:cNvPr>
          <p:cNvSpPr>
            <a:spLocks xmlns:a="http://schemas.openxmlformats.org/drawingml/2006/main" noGrp="1"/>
          </p:cNvSpPr>
          <p:nvPr/>
        </p:nvSpPr>
        <p:spPr>
          <a:xfrm xmlns:a="http://schemas.openxmlformats.org/drawingml/2006/main">
            <a:off x="502920" y="4297680"/>
            <a:ext cx="8138160" cy="566928"/>
          </a:xfrm>
          <a:prstGeom xmlns:a="http://schemas.openxmlformats.org/drawingml/2006/main" prst="rect">
            <a:avLst/>
          </a:prstGeom>
          <a:solidFill xmlns:a="http://schemas.openxmlformats.org/drawingml/2006/main">
            <a:srgbClr val="F4F6F5"/>
          </a:solidFill>
        </p:spPr>
        <p:txBody>
          <a:bodyPr xmlns:a="http://schemas.openxmlformats.org/drawingml/2006/main"/>
          <a:lstStyle xmlns:a="http://schemas.openxmlformats.org/drawingml/2006/main"/>
          <a:p xmlns:a="http://schemas.openxmlformats.org/drawingml/2006/main">
            <a:endParaRPr/>
          </a:p>
        </p:txBody>
      </p:sp>
      <p:sp>
        <p:nvSpPr>
          <p:cNvPr id="25" name="Text 23">
            <a:extLst xmlns:a="http://schemas.openxmlformats.org/drawingml/2006/main">
              <a:ext uri="{FF2B5EF4-FFF2-40B4-BE49-F238E27FC236}">
                <a16:creationId xmlns:a16="http://schemas.microsoft.com/office/drawing/2014/main" id="{57321242-E5B7-4508-8AF9-CE3B2E34A75E}"/>
              </a:ext>
            </a:extLst>
          </p:cNvPr>
          <p:cNvSpPr>
            <a:spLocks xmlns:a="http://schemas.openxmlformats.org/drawingml/2006/main" noGrp="1"/>
          </p:cNvSpPr>
          <p:nvPr/>
        </p:nvSpPr>
        <p:spPr>
          <a:xfrm xmlns:a="http://schemas.openxmlformats.org/drawingml/2006/main">
            <a:off x="731520" y="4297680"/>
            <a:ext cx="7680960" cy="56692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300" b="1">
                <a:solidFill>
                  <a:srgbClr val="0B7A3B"/>
                </a:solidFill>
                <a:latin typeface="Arial"/>
                <a:ea typeface="Arial"/>
                <a:cs typeface="Arial"/>
              </a:rPr>
              <a:t>Заміни scadenza на qualità, budget, partecipazione або accordo.</a:t>
            </a:r>
            <a:endParaRPr sz="1300"/>
          </a:p>
        </p:txBody>
      </p:sp>
    </p:spTree>
    <p:extLst>
      <p:ext uri="{BB962C8B-B14F-4D97-AF65-F5344CB8AC3E}">
        <p14:creationId xmlns:p14="http://schemas.microsoft.com/office/powerpoint/2010/main" val="828070336"/>
      </p:ext>
    </p:extLst>
  </p:cSld>
</p:sld>
</file>

<file path=ppt/slides/slide19.xml><?xml version="1.0" encoding="utf-8"?>
<p:sld xmlns:p="http://schemas.openxmlformats.org/presentationml/2006/main">
  <p:cSld>
    <p:spTree>
      <p:nvGrpSpPr>
        <p:cNvPr id="1" name=""/>
        <p:cNvGrpSpPr/>
        <p:nvPr/>
      </p:nvGrpSpPr>
      <p:grpSpPr>
        <a:xfrm xmlns:a="http://schemas.openxmlformats.org/drawingml/2006/main"/>
      </p:grpSpPr>
      <p:sp>
        <p:nvSpPr>
          <p:cNvPr id="2" name="Text 3">
            <a:extLst xmlns:a="http://schemas.openxmlformats.org/drawingml/2006/main">
              <a:ext uri="{FF2B5EF4-FFF2-40B4-BE49-F238E27FC236}">
                <a16:creationId xmlns:a16="http://schemas.microsoft.com/office/drawing/2014/main" id="{4BAB9A96-7978-4A30-A78F-7FB71EBCD462}"/>
              </a:ext>
            </a:extLst>
          </p:cNvPr>
          <p:cNvSpPr>
            <a:spLocks xmlns:a="http://schemas.openxmlformats.org/drawingml/2006/main" noGrp="1"/>
          </p:cNvSpPr>
          <p:nvPr>
            <p:ph type="title" idx="103" hasCustomPrompt="1"/>
          </p:nvPr>
        </p:nvSpPr>
        <p:spPr>
          <a:xfrm xmlns:a="http://schemas.openxmlformats.org/drawingml/2006/main">
            <a:off x="502920" y="292608"/>
            <a:ext cx="8138160" cy="56692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buNone/>
            </a:pPr>
            <a:r>
              <a:rPr sz="2600" b="1">
                <a:solidFill>
                  <a:srgbClr val="0B7A3B"/>
                </a:solidFill>
                <a:latin typeface="Arial"/>
                <a:ea typeface="Arial"/>
                <a:cs typeface="Arial"/>
              </a:rPr>
              <a:t>Аудіювання</a:t>
            </a:r>
            <a:endParaRPr sz="2600"/>
          </a:p>
        </p:txBody>
      </p:sp>
      <p:sp>
        <p:nvSpPr>
          <p:cNvPr id="3" name="Text 1">
            <a:extLst xmlns:a="http://schemas.openxmlformats.org/drawingml/2006/main">
              <a:ext uri="{FF2B5EF4-FFF2-40B4-BE49-F238E27FC236}">
                <a16:creationId xmlns:a16="http://schemas.microsoft.com/office/drawing/2014/main" id="{94D18AE6-A32D-4465-B12E-EA2684425B2C}"/>
              </a:ext>
            </a:extLst>
          </p:cNvPr>
          <p:cNvSpPr>
            <a:spLocks xmlns:a="http://schemas.openxmlformats.org/drawingml/2006/main" noGrp="1"/>
          </p:cNvSpPr>
          <p:nvPr/>
        </p:nvSpPr>
        <p:spPr>
          <a:xfrm xmlns:a="http://schemas.openxmlformats.org/drawingml/2006/main">
            <a:off x="502920" y="987552"/>
            <a:ext cx="8138160" cy="29260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i="1">
                <a:solidFill>
                  <a:srgbClr val="5B6570"/>
                </a:solidFill>
                <a:latin typeface="Arial"/>
                <a:ea typeface="Arial"/>
                <a:cs typeface="Arial"/>
              </a:rPr>
              <a:t>Визнач факт, альтернативну умову й уявний наслідок</a:t>
            </a:r>
            <a:endParaRPr sz="1200"/>
          </a:p>
        </p:txBody>
      </p:sp>
      <p:sp>
        <p:nvSpPr>
          <p:cNvPr id="4" name="text box">
            <a:extLst xmlns:a="http://schemas.openxmlformats.org/drawingml/2006/main">
              <a:ext uri="{FF2B5EF4-FFF2-40B4-BE49-F238E27FC236}">
                <a16:creationId xmlns:a16="http://schemas.microsoft.com/office/drawing/2014/main" id="{380825DF-3D13-416A-AD29-2D1ABFCEE450}"/>
              </a:ext>
            </a:extLst>
          </p:cNvPr>
          <p:cNvSpPr>
            <a:spLocks xmlns:a="http://schemas.openxmlformats.org/drawingml/2006/main" noGrp="1"/>
          </p:cNvSpPr>
          <p:nvPr/>
        </p:nvSpPr>
        <p:spPr>
          <a:xfrm xmlns:a="http://schemas.openxmlformats.org/drawingml/2006/main">
            <a:off x="502920" y="1463040"/>
            <a:ext cx="3977640" cy="2926080"/>
          </a:xfrm>
          <a:prstGeom xmlns:a="http://schemas.openxmlformats.org/drawingml/2006/main" prst="rect">
            <a:avLst/>
          </a:prstGeom>
          <a:solidFill xmlns:a="http://schemas.openxmlformats.org/drawingml/2006/main">
            <a:srgbClr val="F4F6F5"/>
          </a:solidFill>
        </p:spPr>
        <p:txBody>
          <a:bodyPr xmlns:a="http://schemas.openxmlformats.org/drawingml/2006/main"/>
          <a:lstStyle xmlns:a="http://schemas.openxmlformats.org/drawingml/2006/main"/>
          <a:p xmlns:a="http://schemas.openxmlformats.org/drawingml/2006/main">
            <a:endParaRPr/>
          </a:p>
        </p:txBody>
      </p:sp>
      <p:sp>
        <p:nvSpPr>
          <p:cNvPr id="5" name="accent">
            <a:extLst xmlns:a="http://schemas.openxmlformats.org/drawingml/2006/main">
              <a:ext uri="{FF2B5EF4-FFF2-40B4-BE49-F238E27FC236}">
                <a16:creationId xmlns:a16="http://schemas.microsoft.com/office/drawing/2014/main" id="{58F63208-DD92-4629-9E28-44CEE836D2D1}"/>
              </a:ext>
            </a:extLst>
          </p:cNvPr>
          <p:cNvSpPr>
            <a:spLocks xmlns:a="http://schemas.openxmlformats.org/drawingml/2006/main" noGrp="1"/>
          </p:cNvSpPr>
          <p:nvPr/>
        </p:nvSpPr>
        <p:spPr>
          <a:xfrm xmlns:a="http://schemas.openxmlformats.org/drawingml/2006/main">
            <a:off x="502920" y="1463040"/>
            <a:ext cx="64008" cy="2926080"/>
          </a:xfrm>
          <a:prstGeom xmlns:a="http://schemas.openxmlformats.org/drawingml/2006/main" prst="rect">
            <a:avLst/>
          </a:prstGeom>
          <a:solidFill xmlns:a="http://schemas.openxmlformats.org/drawingml/2006/main">
            <a:srgbClr val="0B7A3B"/>
          </a:solidFill>
        </p:spPr>
        <p:txBody>
          <a:bodyPr xmlns:a="http://schemas.openxmlformats.org/drawingml/2006/main"/>
          <a:lstStyle xmlns:a="http://schemas.openxmlformats.org/drawingml/2006/main"/>
          <a:p xmlns:a="http://schemas.openxmlformats.org/drawingml/2006/main">
            <a:endParaRPr/>
          </a:p>
        </p:txBody>
      </p:sp>
      <p:sp>
        <p:nvSpPr>
          <p:cNvPr id="6" name="Text 4">
            <a:extLst xmlns:a="http://schemas.openxmlformats.org/drawingml/2006/main">
              <a:ext uri="{FF2B5EF4-FFF2-40B4-BE49-F238E27FC236}">
                <a16:creationId xmlns:a16="http://schemas.microsoft.com/office/drawing/2014/main" id="{24196ABA-3EA0-4106-9B52-CD2457ED7792}"/>
              </a:ext>
            </a:extLst>
          </p:cNvPr>
          <p:cNvSpPr>
            <a:spLocks xmlns:a="http://schemas.openxmlformats.org/drawingml/2006/main" noGrp="1"/>
          </p:cNvSpPr>
          <p:nvPr/>
        </p:nvSpPr>
        <p:spPr>
          <a:xfrm xmlns:a="http://schemas.openxmlformats.org/drawingml/2006/main">
            <a:off x="777240" y="1600200"/>
            <a:ext cx="356616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300" b="1">
                <a:solidFill>
                  <a:srgbClr val="0B7A3B"/>
                </a:solidFill>
                <a:latin typeface="Arial"/>
                <a:ea typeface="Arial"/>
                <a:cs typeface="Arial"/>
              </a:rPr>
              <a:t>Сценарій після слухання</a:t>
            </a:r>
            <a:endParaRPr sz="1300"/>
          </a:p>
        </p:txBody>
      </p:sp>
      <p:sp>
        <p:nvSpPr>
          <p:cNvPr id="7" name="Text 5">
            <a:extLst xmlns:a="http://schemas.openxmlformats.org/drawingml/2006/main">
              <a:ext uri="{FF2B5EF4-FFF2-40B4-BE49-F238E27FC236}">
                <a16:creationId xmlns:a16="http://schemas.microsoft.com/office/drawing/2014/main" id="{C5169142-83EE-4D05-B8CE-6C6BEA21D646}"/>
              </a:ext>
            </a:extLst>
          </p:cNvPr>
          <p:cNvSpPr>
            <a:spLocks xmlns:a="http://schemas.openxmlformats.org/drawingml/2006/main" noGrp="1"/>
          </p:cNvSpPr>
          <p:nvPr/>
        </p:nvSpPr>
        <p:spPr>
          <a:xfrm xmlns:a="http://schemas.openxmlformats.org/drawingml/2006/main">
            <a:off x="777240" y="2011680"/>
            <a:ext cx="3566160" cy="21945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nSpc>
                <a:spcPts val="2400"/>
              </a:lnSpc>
              <a:buNone/>
            </a:pPr>
            <a:r>
              <a:rPr sz="1050">
                <a:solidFill>
                  <a:srgbClr val="1E2229"/>
                </a:solidFill>
                <a:latin typeface="Arial"/>
                <a:ea typeface="Arial"/>
                <a:cs typeface="Arial"/>
              </a:rPr>
              <a:t>Il </a:t>
            </a:r>
            <a:r>
              <a:rPr sz="1050">
                <a:solidFill>
                  <a:srgbClr val="1E2229"/>
                </a:solidFill>
                <a:latin typeface="Arial"/>
                <a:ea typeface="Arial"/>
                <a:cs typeface="Arial"/>
              </a:rPr>
              <a:t>convegno</a:t>
            </a:r>
            <a:r>
              <a:rPr sz="1050">
                <a:solidFill>
                  <a:srgbClr val="1E2229"/>
                </a:solidFill>
                <a:latin typeface="Arial"/>
                <a:ea typeface="Arial"/>
                <a:cs typeface="Arial"/>
              </a:rPr>
              <a:t> ha </a:t>
            </a:r>
            <a:r>
              <a:rPr sz="1050">
                <a:solidFill>
                  <a:srgbClr val="1E2229"/>
                </a:solidFill>
                <a:latin typeface="Arial"/>
                <a:ea typeface="Arial"/>
                <a:cs typeface="Arial"/>
              </a:rPr>
              <a:t>registrato</a:t>
            </a:r>
            <a:r>
              <a:rPr sz="1050">
                <a:solidFill>
                  <a:srgbClr val="1E2229"/>
                </a:solidFill>
                <a:latin typeface="Arial"/>
                <a:ea typeface="Arial"/>
                <a:cs typeface="Arial"/>
              </a:rPr>
              <a:t> </a:t>
            </a:r>
            <a:r>
              <a:rPr sz="1050">
                <a:solidFill>
                  <a:srgbClr val="1E2229"/>
                </a:solidFill>
                <a:latin typeface="Arial"/>
                <a:ea typeface="Arial"/>
                <a:cs typeface="Arial"/>
              </a:rPr>
              <a:t>meno</a:t>
            </a:r>
            <a:r>
              <a:rPr sz="1050">
                <a:solidFill>
                  <a:srgbClr val="1E2229"/>
                </a:solidFill>
                <a:latin typeface="Arial"/>
                <a:ea typeface="Arial"/>
                <a:cs typeface="Arial"/>
              </a:rPr>
              <a:t> </a:t>
            </a:r>
            <a:r>
              <a:rPr sz="1050">
                <a:solidFill>
                  <a:srgbClr val="1E2229"/>
                </a:solidFill>
                <a:latin typeface="Arial"/>
                <a:ea typeface="Arial"/>
                <a:cs typeface="Arial"/>
              </a:rPr>
              <a:t>partecipanti</a:t>
            </a:r>
            <a:r>
              <a:rPr sz="1050">
                <a:solidFill>
                  <a:srgbClr val="1E2229"/>
                </a:solidFill>
                <a:latin typeface="Arial"/>
                <a:ea typeface="Arial"/>
                <a:cs typeface="Arial"/>
              </a:rPr>
              <a:t> del </a:t>
            </a:r>
            <a:r>
              <a:rPr sz="1050">
                <a:solidFill>
                  <a:srgbClr val="1E2229"/>
                </a:solidFill>
                <a:latin typeface="Arial"/>
                <a:ea typeface="Arial"/>
                <a:cs typeface="Arial"/>
              </a:rPr>
              <a:t>previsto</a:t>
            </a:r>
            <a:r>
              <a:rPr sz="1050">
                <a:solidFill>
                  <a:srgbClr val="1E2229"/>
                </a:solidFill>
                <a:latin typeface="Arial"/>
                <a:ea typeface="Arial"/>
                <a:cs typeface="Arial"/>
              </a:rPr>
              <a:t>. Se </a:t>
            </a:r>
            <a:r>
              <a:rPr sz="1050">
                <a:solidFill>
                  <a:srgbClr val="1E2229"/>
                </a:solidFill>
                <a:latin typeface="Arial"/>
                <a:ea typeface="Arial"/>
                <a:cs typeface="Arial"/>
              </a:rPr>
              <a:t>gli</a:t>
            </a:r>
            <a:r>
              <a:rPr sz="1050">
                <a:solidFill>
                  <a:srgbClr val="1E2229"/>
                </a:solidFill>
                <a:latin typeface="Arial"/>
                <a:ea typeface="Arial"/>
                <a:cs typeface="Arial"/>
              </a:rPr>
              <a:t> </a:t>
            </a:r>
            <a:r>
              <a:rPr sz="1050">
                <a:solidFill>
                  <a:srgbClr val="1E2229"/>
                </a:solidFill>
                <a:latin typeface="Arial"/>
                <a:ea typeface="Arial"/>
                <a:cs typeface="Arial"/>
              </a:rPr>
              <a:t>organizzatori</a:t>
            </a:r>
            <a:r>
              <a:rPr sz="1050">
                <a:solidFill>
                  <a:srgbClr val="1E2229"/>
                </a:solidFill>
                <a:latin typeface="Arial"/>
                <a:ea typeface="Arial"/>
                <a:cs typeface="Arial"/>
              </a:rPr>
              <a:t> </a:t>
            </a:r>
            <a:r>
              <a:rPr sz="1050">
                <a:solidFill>
                  <a:srgbClr val="1E2229"/>
                </a:solidFill>
                <a:latin typeface="Arial"/>
                <a:ea typeface="Arial"/>
                <a:cs typeface="Arial"/>
              </a:rPr>
              <a:t>avessero</a:t>
            </a:r>
            <a:r>
              <a:rPr sz="1050">
                <a:solidFill>
                  <a:srgbClr val="1E2229"/>
                </a:solidFill>
                <a:latin typeface="Arial"/>
                <a:ea typeface="Arial"/>
                <a:cs typeface="Arial"/>
              </a:rPr>
              <a:t> </a:t>
            </a:r>
            <a:r>
              <a:rPr sz="1050">
                <a:solidFill>
                  <a:srgbClr val="1E2229"/>
                </a:solidFill>
                <a:latin typeface="Arial"/>
                <a:ea typeface="Arial"/>
                <a:cs typeface="Arial"/>
              </a:rPr>
              <a:t>aperto</a:t>
            </a:r>
            <a:r>
              <a:rPr sz="1050">
                <a:solidFill>
                  <a:srgbClr val="1E2229"/>
                </a:solidFill>
                <a:latin typeface="Arial"/>
                <a:ea typeface="Arial"/>
                <a:cs typeface="Arial"/>
              </a:rPr>
              <a:t> le </a:t>
            </a:r>
            <a:r>
              <a:rPr sz="1050">
                <a:solidFill>
                  <a:srgbClr val="1E2229"/>
                </a:solidFill>
                <a:latin typeface="Arial"/>
                <a:ea typeface="Arial"/>
                <a:cs typeface="Arial"/>
              </a:rPr>
              <a:t>iscrizioni</a:t>
            </a:r>
            <a:r>
              <a:rPr sz="1050">
                <a:solidFill>
                  <a:srgbClr val="1E2229"/>
                </a:solidFill>
                <a:latin typeface="Arial"/>
                <a:ea typeface="Arial"/>
                <a:cs typeface="Arial"/>
              </a:rPr>
              <a:t> prima, </a:t>
            </a:r>
            <a:r>
              <a:rPr sz="1050">
                <a:solidFill>
                  <a:srgbClr val="1E2229"/>
                </a:solidFill>
                <a:latin typeface="Arial"/>
                <a:ea typeface="Arial"/>
                <a:cs typeface="Arial"/>
              </a:rPr>
              <a:t>avrebbero</a:t>
            </a:r>
            <a:r>
              <a:rPr sz="1050">
                <a:solidFill>
                  <a:srgbClr val="1E2229"/>
                </a:solidFill>
                <a:latin typeface="Arial"/>
                <a:ea typeface="Arial"/>
                <a:cs typeface="Arial"/>
              </a:rPr>
              <a:t> </a:t>
            </a:r>
            <a:r>
              <a:rPr sz="1050">
                <a:solidFill>
                  <a:srgbClr val="1E2229"/>
                </a:solidFill>
                <a:latin typeface="Arial"/>
                <a:ea typeface="Arial"/>
                <a:cs typeface="Arial"/>
              </a:rPr>
              <a:t>raggiunto</a:t>
            </a:r>
            <a:r>
              <a:rPr sz="1050">
                <a:solidFill>
                  <a:srgbClr val="1E2229"/>
                </a:solidFill>
                <a:latin typeface="Arial"/>
                <a:ea typeface="Arial"/>
                <a:cs typeface="Arial"/>
              </a:rPr>
              <a:t> un </a:t>
            </a:r>
            <a:r>
              <a:rPr sz="1050">
                <a:solidFill>
                  <a:srgbClr val="1E2229"/>
                </a:solidFill>
                <a:latin typeface="Arial"/>
                <a:ea typeface="Arial"/>
                <a:cs typeface="Arial"/>
              </a:rPr>
              <a:t>pubblico</a:t>
            </a:r>
            <a:r>
              <a:rPr sz="1050">
                <a:solidFill>
                  <a:srgbClr val="1E2229"/>
                </a:solidFill>
                <a:latin typeface="Arial"/>
                <a:ea typeface="Arial"/>
                <a:cs typeface="Arial"/>
              </a:rPr>
              <a:t> </a:t>
            </a:r>
            <a:r>
              <a:rPr sz="1050">
                <a:solidFill>
                  <a:srgbClr val="1E2229"/>
                </a:solidFill>
                <a:latin typeface="Arial"/>
                <a:ea typeface="Arial"/>
                <a:cs typeface="Arial"/>
              </a:rPr>
              <a:t>più</a:t>
            </a:r>
            <a:r>
              <a:rPr sz="1050">
                <a:solidFill>
                  <a:srgbClr val="1E2229"/>
                </a:solidFill>
                <a:latin typeface="Arial"/>
                <a:ea typeface="Arial"/>
                <a:cs typeface="Arial"/>
              </a:rPr>
              <a:t> </a:t>
            </a:r>
            <a:r>
              <a:rPr sz="1050">
                <a:solidFill>
                  <a:srgbClr val="1E2229"/>
                </a:solidFill>
                <a:latin typeface="Arial"/>
                <a:ea typeface="Arial"/>
                <a:cs typeface="Arial"/>
              </a:rPr>
              <a:t>ampio</a:t>
            </a:r>
            <a:r>
              <a:rPr sz="1050">
                <a:solidFill>
                  <a:srgbClr val="1E2229"/>
                </a:solidFill>
                <a:latin typeface="Arial"/>
                <a:ea typeface="Arial"/>
                <a:cs typeface="Arial"/>
              </a:rPr>
              <a:t>. </a:t>
            </a:r>
            <a:r>
              <a:rPr sz="1050">
                <a:solidFill>
                  <a:srgbClr val="1E2229"/>
                </a:solidFill>
                <a:latin typeface="Arial"/>
                <a:ea typeface="Arial"/>
                <a:cs typeface="Arial"/>
              </a:rPr>
              <a:t>Tuttavia</a:t>
            </a:r>
            <a:r>
              <a:rPr sz="1050">
                <a:solidFill>
                  <a:srgbClr val="1E2229"/>
                </a:solidFill>
                <a:latin typeface="Arial"/>
                <a:ea typeface="Arial"/>
                <a:cs typeface="Arial"/>
              </a:rPr>
              <a:t>, non è </a:t>
            </a:r>
            <a:r>
              <a:rPr sz="1050">
                <a:solidFill>
                  <a:srgbClr val="1E2229"/>
                </a:solidFill>
                <a:latin typeface="Arial"/>
                <a:ea typeface="Arial"/>
                <a:cs typeface="Arial"/>
              </a:rPr>
              <a:t>certo</a:t>
            </a:r>
            <a:r>
              <a:rPr sz="1050">
                <a:solidFill>
                  <a:srgbClr val="1E2229"/>
                </a:solidFill>
                <a:latin typeface="Arial"/>
                <a:ea typeface="Arial"/>
                <a:cs typeface="Arial"/>
              </a:rPr>
              <a:t> </a:t>
            </a:r>
            <a:r>
              <a:rPr sz="1050">
                <a:solidFill>
                  <a:srgbClr val="1E2229"/>
                </a:solidFill>
                <a:latin typeface="Arial"/>
                <a:ea typeface="Arial"/>
                <a:cs typeface="Arial"/>
              </a:rPr>
              <a:t>che</a:t>
            </a:r>
            <a:r>
              <a:rPr sz="1050">
                <a:solidFill>
                  <a:srgbClr val="1E2229"/>
                </a:solidFill>
                <a:latin typeface="Arial"/>
                <a:ea typeface="Arial"/>
                <a:cs typeface="Arial"/>
              </a:rPr>
              <a:t> </a:t>
            </a:r>
            <a:r>
              <a:rPr sz="1050">
                <a:solidFill>
                  <a:srgbClr val="1E2229"/>
                </a:solidFill>
                <a:latin typeface="Arial"/>
                <a:ea typeface="Arial"/>
                <a:cs typeface="Arial"/>
              </a:rPr>
              <a:t>una</a:t>
            </a:r>
            <a:r>
              <a:rPr sz="1050">
                <a:solidFill>
                  <a:srgbClr val="1E2229"/>
                </a:solidFill>
                <a:latin typeface="Arial"/>
                <a:ea typeface="Arial"/>
                <a:cs typeface="Arial"/>
              </a:rPr>
              <a:t> campagna </a:t>
            </a:r>
            <a:r>
              <a:rPr sz="1050">
                <a:solidFill>
                  <a:srgbClr val="1E2229"/>
                </a:solidFill>
                <a:latin typeface="Arial"/>
                <a:ea typeface="Arial"/>
                <a:cs typeface="Arial"/>
              </a:rPr>
              <a:t>più</a:t>
            </a:r>
            <a:r>
              <a:rPr sz="1050">
                <a:solidFill>
                  <a:srgbClr val="1E2229"/>
                </a:solidFill>
                <a:latin typeface="Arial"/>
                <a:ea typeface="Arial"/>
                <a:cs typeface="Arial"/>
              </a:rPr>
              <a:t> </a:t>
            </a:r>
            <a:r>
              <a:rPr sz="1050">
                <a:solidFill>
                  <a:srgbClr val="1E2229"/>
                </a:solidFill>
                <a:latin typeface="Arial"/>
                <a:ea typeface="Arial"/>
                <a:cs typeface="Arial"/>
              </a:rPr>
              <a:t>lunga</a:t>
            </a:r>
            <a:r>
              <a:rPr sz="1050">
                <a:solidFill>
                  <a:srgbClr val="1E2229"/>
                </a:solidFill>
                <a:latin typeface="Arial"/>
                <a:ea typeface="Arial"/>
                <a:cs typeface="Arial"/>
              </a:rPr>
              <a:t> </a:t>
            </a:r>
            <a:r>
              <a:rPr sz="1050">
                <a:solidFill>
                  <a:srgbClr val="1E2229"/>
                </a:solidFill>
                <a:latin typeface="Arial"/>
                <a:ea typeface="Arial"/>
                <a:cs typeface="Arial"/>
              </a:rPr>
              <a:t>avrebbe</a:t>
            </a:r>
            <a:r>
              <a:rPr sz="1050">
                <a:solidFill>
                  <a:srgbClr val="1E2229"/>
                </a:solidFill>
                <a:latin typeface="Arial"/>
                <a:ea typeface="Arial"/>
                <a:cs typeface="Arial"/>
              </a:rPr>
              <a:t> </a:t>
            </a:r>
            <a:r>
              <a:rPr sz="1050">
                <a:solidFill>
                  <a:srgbClr val="1E2229"/>
                </a:solidFill>
                <a:latin typeface="Arial"/>
                <a:ea typeface="Arial"/>
                <a:cs typeface="Arial"/>
              </a:rPr>
              <a:t>compensato</a:t>
            </a:r>
            <a:r>
              <a:rPr sz="1050">
                <a:solidFill>
                  <a:srgbClr val="1E2229"/>
                </a:solidFill>
                <a:latin typeface="Arial"/>
                <a:ea typeface="Arial"/>
                <a:cs typeface="Arial"/>
              </a:rPr>
              <a:t> il </a:t>
            </a:r>
            <a:r>
              <a:rPr sz="1050">
                <a:solidFill>
                  <a:srgbClr val="1E2229"/>
                </a:solidFill>
                <a:latin typeface="Arial"/>
                <a:ea typeface="Arial"/>
                <a:cs typeface="Arial"/>
              </a:rPr>
              <a:t>costo</a:t>
            </a:r>
            <a:r>
              <a:rPr sz="1050">
                <a:solidFill>
                  <a:srgbClr val="1E2229"/>
                </a:solidFill>
                <a:latin typeface="Arial"/>
                <a:ea typeface="Arial"/>
                <a:cs typeface="Arial"/>
              </a:rPr>
              <a:t> </a:t>
            </a:r>
            <a:r>
              <a:rPr sz="1050">
                <a:solidFill>
                  <a:srgbClr val="1E2229"/>
                </a:solidFill>
                <a:latin typeface="Arial"/>
                <a:ea typeface="Arial"/>
                <a:cs typeface="Arial"/>
              </a:rPr>
              <a:t>elevato</a:t>
            </a:r>
            <a:r>
              <a:rPr sz="1050">
                <a:solidFill>
                  <a:srgbClr val="1E2229"/>
                </a:solidFill>
                <a:latin typeface="Arial"/>
                <a:ea typeface="Arial"/>
                <a:cs typeface="Arial"/>
              </a:rPr>
              <a:t>. Con il </a:t>
            </a:r>
            <a:r>
              <a:rPr sz="1050">
                <a:solidFill>
                  <a:srgbClr val="1E2229"/>
                </a:solidFill>
                <a:latin typeface="Arial"/>
                <a:ea typeface="Arial"/>
                <a:cs typeface="Arial"/>
              </a:rPr>
              <a:t>senno</a:t>
            </a:r>
            <a:r>
              <a:rPr sz="1050">
                <a:solidFill>
                  <a:srgbClr val="1E2229"/>
                </a:solidFill>
                <a:latin typeface="Arial"/>
                <a:ea typeface="Arial"/>
                <a:cs typeface="Arial"/>
              </a:rPr>
              <a:t> di poi, </a:t>
            </a:r>
            <a:r>
              <a:rPr sz="1050">
                <a:solidFill>
                  <a:srgbClr val="1E2229"/>
                </a:solidFill>
                <a:latin typeface="Arial"/>
                <a:ea typeface="Arial"/>
                <a:cs typeface="Arial"/>
              </a:rPr>
              <a:t>sarebbe</a:t>
            </a:r>
            <a:r>
              <a:rPr sz="1050">
                <a:solidFill>
                  <a:srgbClr val="1E2229"/>
                </a:solidFill>
                <a:latin typeface="Arial"/>
                <a:ea typeface="Arial"/>
                <a:cs typeface="Arial"/>
              </a:rPr>
              <a:t> </a:t>
            </a:r>
            <a:r>
              <a:rPr sz="1050">
                <a:solidFill>
                  <a:srgbClr val="1E2229"/>
                </a:solidFill>
                <a:latin typeface="Arial"/>
                <a:ea typeface="Arial"/>
                <a:cs typeface="Arial"/>
              </a:rPr>
              <a:t>stato</a:t>
            </a:r>
            <a:r>
              <a:rPr sz="1050">
                <a:solidFill>
                  <a:srgbClr val="1E2229"/>
                </a:solidFill>
                <a:latin typeface="Arial"/>
                <a:ea typeface="Arial"/>
                <a:cs typeface="Arial"/>
              </a:rPr>
              <a:t> utile </a:t>
            </a:r>
            <a:r>
              <a:rPr sz="1050">
                <a:solidFill>
                  <a:srgbClr val="1E2229"/>
                </a:solidFill>
                <a:latin typeface="Arial"/>
                <a:ea typeface="Arial"/>
                <a:cs typeface="Arial"/>
              </a:rPr>
              <a:t>testare</a:t>
            </a:r>
            <a:r>
              <a:rPr sz="1050">
                <a:solidFill>
                  <a:srgbClr val="1E2229"/>
                </a:solidFill>
                <a:latin typeface="Arial"/>
                <a:ea typeface="Arial"/>
                <a:cs typeface="Arial"/>
              </a:rPr>
              <a:t> due </a:t>
            </a:r>
            <a:r>
              <a:rPr sz="1050">
                <a:solidFill>
                  <a:srgbClr val="1E2229"/>
                </a:solidFill>
                <a:latin typeface="Arial"/>
                <a:ea typeface="Arial"/>
                <a:cs typeface="Arial"/>
              </a:rPr>
              <a:t>canali</a:t>
            </a:r>
            <a:r>
              <a:rPr sz="1050">
                <a:solidFill>
                  <a:srgbClr val="1E2229"/>
                </a:solidFill>
                <a:latin typeface="Arial"/>
                <a:ea typeface="Arial"/>
                <a:cs typeface="Arial"/>
              </a:rPr>
              <a:t> </a:t>
            </a:r>
            <a:r>
              <a:rPr sz="1050">
                <a:solidFill>
                  <a:srgbClr val="1E2229"/>
                </a:solidFill>
                <a:latin typeface="Arial"/>
                <a:ea typeface="Arial"/>
                <a:cs typeface="Arial"/>
              </a:rPr>
              <a:t>diversi</a:t>
            </a:r>
            <a:r>
              <a:rPr sz="1050">
                <a:solidFill>
                  <a:srgbClr val="1E2229"/>
                </a:solidFill>
                <a:latin typeface="Arial"/>
                <a:ea typeface="Arial"/>
                <a:cs typeface="Arial"/>
              </a:rPr>
              <a:t>.</a:t>
            </a:r>
          </a:p>
        </p:txBody>
      </p:sp>
      <p:sp>
        <p:nvSpPr>
          <p:cNvPr id="8" name="Text 6">
            <a:extLst xmlns:a="http://schemas.openxmlformats.org/drawingml/2006/main">
              <a:ext uri="{FF2B5EF4-FFF2-40B4-BE49-F238E27FC236}">
                <a16:creationId xmlns:a16="http://schemas.microsoft.com/office/drawing/2014/main" id="{A7FADDA2-D16F-4E60-9368-EB8CC8AF7B40}"/>
              </a:ext>
            </a:extLst>
          </p:cNvPr>
          <p:cNvSpPr>
            <a:spLocks xmlns:a="http://schemas.openxmlformats.org/drawingml/2006/main" noGrp="1"/>
          </p:cNvSpPr>
          <p:nvPr/>
        </p:nvSpPr>
        <p:spPr>
          <a:xfrm xmlns:a="http://schemas.openxmlformats.org/drawingml/2006/main">
            <a:off x="4663440" y="1600200"/>
            <a:ext cx="397764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300" b="1">
                <a:solidFill>
                  <a:srgbClr val="CD212A"/>
                </a:solidFill>
                <a:latin typeface="Arial"/>
                <a:ea typeface="Arial"/>
                <a:cs typeface="Arial"/>
              </a:rPr>
              <a:t>Завдання</a:t>
            </a:r>
            <a:endParaRPr sz="1300"/>
          </a:p>
        </p:txBody>
      </p:sp>
      <p:sp>
        <p:nvSpPr>
          <p:cNvPr id="9" name="Text 7">
            <a:extLst xmlns:a="http://schemas.openxmlformats.org/drawingml/2006/main">
              <a:ext uri="{FF2B5EF4-FFF2-40B4-BE49-F238E27FC236}">
                <a16:creationId xmlns:a16="http://schemas.microsoft.com/office/drawing/2014/main" id="{23E0FCD7-E256-4877-A80F-B9B120004200}"/>
              </a:ext>
            </a:extLst>
          </p:cNvPr>
          <p:cNvSpPr>
            <a:spLocks xmlns:a="http://schemas.openxmlformats.org/drawingml/2006/main" noGrp="1"/>
          </p:cNvSpPr>
          <p:nvPr/>
        </p:nvSpPr>
        <p:spPr>
          <a:xfrm xmlns:a="http://schemas.openxmlformats.org/drawingml/2006/main">
            <a:off x="4663440" y="2011680"/>
            <a:ext cx="3977640" cy="20116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spcAft>
                <a:spcPts val="400"/>
              </a:spcAft>
              <a:buNone/>
            </a:pPr>
            <a:r>
              <a:rPr sz="1200">
                <a:solidFill>
                  <a:srgbClr val="5B6570"/>
                </a:solidFill>
                <a:latin typeface="Arial"/>
                <a:ea typeface="Arial"/>
                <a:cs typeface="Arial"/>
              </a:rPr>
              <a:t>1. Qual è il </a:t>
            </a:r>
            <a:r>
              <a:rPr sz="1200">
                <a:solidFill>
                  <a:srgbClr val="5B6570"/>
                </a:solidFill>
                <a:latin typeface="Arial"/>
                <a:ea typeface="Arial"/>
                <a:cs typeface="Arial"/>
              </a:rPr>
              <a:t>fatto</a:t>
            </a:r>
            <a:r>
              <a:rPr sz="1200">
                <a:solidFill>
                  <a:srgbClr val="5B6570"/>
                </a:solidFill>
                <a:latin typeface="Arial"/>
                <a:ea typeface="Arial"/>
                <a:cs typeface="Arial"/>
              </a:rPr>
              <a:t> </a:t>
            </a:r>
            <a:r>
              <a:rPr sz="1200">
                <a:solidFill>
                  <a:srgbClr val="5B6570"/>
                </a:solidFill>
                <a:latin typeface="Arial"/>
                <a:ea typeface="Arial"/>
                <a:cs typeface="Arial"/>
              </a:rPr>
              <a:t>osservato</a:t>
            </a:r>
            <a:r>
              <a:rPr sz="1200">
                <a:solidFill>
                  <a:srgbClr val="5B6570"/>
                </a:solidFill>
                <a:latin typeface="Arial"/>
                <a:ea typeface="Arial"/>
                <a:cs typeface="Arial"/>
              </a:rPr>
              <a:t>?</a:t>
            </a:r>
          </a:p>
          <a:p xmlns:a="http://schemas.openxmlformats.org/drawingml/2006/main">
            <a:pPr marL="0" indent="0">
              <a:spcAft>
                <a:spcPts val="400"/>
              </a:spcAft>
              <a:buNone/>
            </a:pPr>
            <a:r>
              <a:rPr sz="1200">
                <a:solidFill>
                  <a:srgbClr val="5B6570"/>
                </a:solidFill>
                <a:latin typeface="Arial"/>
                <a:ea typeface="Arial"/>
                <a:cs typeface="Arial"/>
              </a:rPr>
              <a:t>2. Quale </a:t>
            </a:r>
            <a:r>
              <a:rPr sz="1200">
                <a:solidFill>
                  <a:srgbClr val="5B6570"/>
                </a:solidFill>
                <a:latin typeface="Arial"/>
                <a:ea typeface="Arial"/>
                <a:cs typeface="Arial"/>
              </a:rPr>
              <a:t>condizione</a:t>
            </a:r>
            <a:r>
              <a:rPr sz="1200">
                <a:solidFill>
                  <a:srgbClr val="5B6570"/>
                </a:solidFill>
                <a:latin typeface="Arial"/>
                <a:ea typeface="Arial"/>
                <a:cs typeface="Arial"/>
              </a:rPr>
              <a:t> non </a:t>
            </a:r>
            <a:r>
              <a:rPr sz="1200">
                <a:solidFill>
                  <a:srgbClr val="5B6570"/>
                </a:solidFill>
                <a:latin typeface="Arial"/>
                <a:ea typeface="Arial"/>
                <a:cs typeface="Arial"/>
              </a:rPr>
              <a:t>si</a:t>
            </a:r>
            <a:r>
              <a:rPr sz="1200">
                <a:solidFill>
                  <a:srgbClr val="5B6570"/>
                </a:solidFill>
                <a:latin typeface="Arial"/>
                <a:ea typeface="Arial"/>
                <a:cs typeface="Arial"/>
              </a:rPr>
              <a:t> è </a:t>
            </a:r>
            <a:r>
              <a:rPr sz="1200">
                <a:solidFill>
                  <a:srgbClr val="5B6570"/>
                </a:solidFill>
                <a:latin typeface="Arial"/>
                <a:ea typeface="Arial"/>
                <a:cs typeface="Arial"/>
              </a:rPr>
              <a:t>realizzata</a:t>
            </a:r>
            <a:r>
              <a:rPr sz="1200">
                <a:solidFill>
                  <a:srgbClr val="5B6570"/>
                </a:solidFill>
                <a:latin typeface="Arial"/>
                <a:ea typeface="Arial"/>
                <a:cs typeface="Arial"/>
              </a:rPr>
              <a:t>?</a:t>
            </a:r>
          </a:p>
          <a:p xmlns:a="http://schemas.openxmlformats.org/drawingml/2006/main">
            <a:pPr marL="0" indent="0">
              <a:spcAft>
                <a:spcPts val="400"/>
              </a:spcAft>
              <a:buNone/>
            </a:pPr>
            <a:r>
              <a:rPr sz="1200">
                <a:solidFill>
                  <a:srgbClr val="5B6570"/>
                </a:solidFill>
                <a:latin typeface="Arial"/>
                <a:ea typeface="Arial"/>
                <a:cs typeface="Arial"/>
              </a:rPr>
              <a:t>3. Quale </a:t>
            </a:r>
            <a:r>
              <a:rPr sz="1200">
                <a:solidFill>
                  <a:srgbClr val="5B6570"/>
                </a:solidFill>
                <a:latin typeface="Arial"/>
                <a:ea typeface="Arial"/>
                <a:cs typeface="Arial"/>
              </a:rPr>
              <a:t>risultato</a:t>
            </a:r>
            <a:r>
              <a:rPr sz="1200">
                <a:solidFill>
                  <a:srgbClr val="5B6570"/>
                </a:solidFill>
                <a:latin typeface="Arial"/>
                <a:ea typeface="Arial"/>
                <a:cs typeface="Arial"/>
              </a:rPr>
              <a:t> era </a:t>
            </a:r>
            <a:r>
              <a:rPr sz="1200">
                <a:solidFill>
                  <a:srgbClr val="5B6570"/>
                </a:solidFill>
                <a:latin typeface="Arial"/>
                <a:ea typeface="Arial"/>
                <a:cs typeface="Arial"/>
              </a:rPr>
              <a:t>possibile</a:t>
            </a:r>
            <a:r>
              <a:rPr sz="1200">
                <a:solidFill>
                  <a:srgbClr val="5B6570"/>
                </a:solidFill>
                <a:latin typeface="Arial"/>
                <a:ea typeface="Arial"/>
                <a:cs typeface="Arial"/>
              </a:rPr>
              <a:t>?</a:t>
            </a:r>
          </a:p>
          <a:p xmlns:a="http://schemas.openxmlformats.org/drawingml/2006/main">
            <a:pPr marL="0" indent="0">
              <a:spcAft>
                <a:spcPts val="400"/>
              </a:spcAft>
              <a:buNone/>
            </a:pPr>
            <a:r>
              <a:rPr sz="1200">
                <a:solidFill>
                  <a:srgbClr val="5B6570"/>
                </a:solidFill>
                <a:latin typeface="Arial"/>
                <a:ea typeface="Arial"/>
                <a:cs typeface="Arial"/>
              </a:rPr>
              <a:t>4. Quale </a:t>
            </a:r>
            <a:r>
              <a:rPr sz="1200">
                <a:solidFill>
                  <a:srgbClr val="5B6570"/>
                </a:solidFill>
                <a:latin typeface="Arial"/>
                <a:ea typeface="Arial"/>
                <a:cs typeface="Arial"/>
              </a:rPr>
              <a:t>limite</a:t>
            </a:r>
            <a:r>
              <a:rPr sz="1200">
                <a:solidFill>
                  <a:srgbClr val="5B6570"/>
                </a:solidFill>
                <a:latin typeface="Arial"/>
                <a:ea typeface="Arial"/>
                <a:cs typeface="Arial"/>
              </a:rPr>
              <a:t> </a:t>
            </a:r>
            <a:r>
              <a:rPr sz="1200">
                <a:solidFill>
                  <a:srgbClr val="5B6570"/>
                </a:solidFill>
                <a:latin typeface="Arial"/>
                <a:ea typeface="Arial"/>
                <a:cs typeface="Arial"/>
              </a:rPr>
              <a:t>viene</a:t>
            </a:r>
            <a:r>
              <a:rPr sz="1200">
                <a:solidFill>
                  <a:srgbClr val="5B6570"/>
                </a:solidFill>
                <a:latin typeface="Arial"/>
                <a:ea typeface="Arial"/>
                <a:cs typeface="Arial"/>
              </a:rPr>
              <a:t> </a:t>
            </a:r>
            <a:r>
              <a:rPr sz="1200">
                <a:solidFill>
                  <a:srgbClr val="5B6570"/>
                </a:solidFill>
                <a:latin typeface="Arial"/>
                <a:ea typeface="Arial"/>
                <a:cs typeface="Arial"/>
              </a:rPr>
              <a:t>riconosciuto</a:t>
            </a:r>
            <a:r>
              <a:rPr sz="1200">
                <a:solidFill>
                  <a:srgbClr val="5B6570"/>
                </a:solidFill>
                <a:latin typeface="Arial"/>
                <a:ea typeface="Arial"/>
                <a:cs typeface="Arial"/>
              </a:rPr>
              <a:t>?</a:t>
            </a:r>
          </a:p>
          <a:p xmlns:a="http://schemas.openxmlformats.org/drawingml/2006/main">
            <a:pPr marL="0" indent="0">
              <a:spcAft>
                <a:spcPts val="400"/>
              </a:spcAft>
              <a:buNone/>
            </a:pPr>
            <a:r>
              <a:rPr sz="1200">
                <a:solidFill>
                  <a:srgbClr val="5B6570"/>
                </a:solidFill>
                <a:latin typeface="Arial"/>
                <a:ea typeface="Arial"/>
                <a:cs typeface="Arial"/>
              </a:rPr>
              <a:t>5. Quale </a:t>
            </a:r>
            <a:r>
              <a:rPr sz="1200">
                <a:solidFill>
                  <a:srgbClr val="5B6570"/>
                </a:solidFill>
                <a:latin typeface="Arial"/>
                <a:ea typeface="Arial"/>
                <a:cs typeface="Arial"/>
              </a:rPr>
              <a:t>lezione</a:t>
            </a:r>
            <a:r>
              <a:rPr sz="1200">
                <a:solidFill>
                  <a:srgbClr val="5B6570"/>
                </a:solidFill>
                <a:latin typeface="Arial"/>
                <a:ea typeface="Arial"/>
                <a:cs typeface="Arial"/>
              </a:rPr>
              <a:t> </a:t>
            </a:r>
            <a:r>
              <a:rPr sz="1200">
                <a:solidFill>
                  <a:srgbClr val="5B6570"/>
                </a:solidFill>
                <a:latin typeface="Arial"/>
                <a:ea typeface="Arial"/>
                <a:cs typeface="Arial"/>
              </a:rPr>
              <a:t>propongono</a:t>
            </a:r>
            <a:r>
              <a:rPr sz="1200">
                <a:solidFill>
                  <a:srgbClr val="5B6570"/>
                </a:solidFill>
                <a:latin typeface="Arial"/>
                <a:ea typeface="Arial"/>
                <a:cs typeface="Arial"/>
              </a:rPr>
              <a:t>?</a:t>
            </a:r>
          </a:p>
        </p:txBody>
      </p:sp>
      <p:sp>
        <p:nvSpPr>
          <p:cNvPr id="10" name="Text 8">
            <a:extLst xmlns:a="http://schemas.openxmlformats.org/drawingml/2006/main">
              <a:ext uri="{FF2B5EF4-FFF2-40B4-BE49-F238E27FC236}">
                <a16:creationId xmlns:a16="http://schemas.microsoft.com/office/drawing/2014/main" id="{4821D96A-29D6-4C1C-8A9A-552616FD56A0}"/>
              </a:ext>
            </a:extLst>
          </p:cNvPr>
          <p:cNvSpPr>
            <a:spLocks xmlns:a="http://schemas.openxmlformats.org/drawingml/2006/main" noGrp="1"/>
          </p:cNvSpPr>
          <p:nvPr/>
        </p:nvSpPr>
        <p:spPr>
          <a:xfrm xmlns:a="http://schemas.openxmlformats.org/drawingml/2006/main">
            <a:off x="4663440" y="4069080"/>
            <a:ext cx="3977640" cy="3657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endParaRPr sz="1200"/>
          </a:p>
        </p:txBody>
      </p:sp>
    </p:spTree>
    <p:extLst>
      <p:ext uri="{BB962C8B-B14F-4D97-AF65-F5344CB8AC3E}">
        <p14:creationId xmlns:p14="http://schemas.microsoft.com/office/powerpoint/2010/main" val="1842837354"/>
      </p:ext>
    </p:extLst>
  </p:cSld>
</p:sld>
</file>

<file path=ppt/slides/slide20.xml><?xml version="1.0" encoding="utf-8"?>
<p:sld xmlns:p="http://schemas.openxmlformats.org/presentationml/2006/main">
  <p:cSld>
    <p:spTree>
      <p:nvGrpSpPr>
        <p:cNvPr id="1" name=""/>
        <p:cNvGrpSpPr/>
        <p:nvPr/>
      </p:nvGrpSpPr>
      <p:grpSpPr>
        <a:xfrm xmlns:a="http://schemas.openxmlformats.org/drawingml/2006/main"/>
      </p:grpSpPr>
      <p:sp>
        <p:nvSpPr>
          <p:cNvPr id="2" name="Text 3">
            <a:extLst xmlns:a="http://schemas.openxmlformats.org/drawingml/2006/main">
              <a:ext uri="{FF2B5EF4-FFF2-40B4-BE49-F238E27FC236}">
                <a16:creationId xmlns:a16="http://schemas.microsoft.com/office/drawing/2014/main" id="{18C702A6-7DB1-43A7-A1D2-0AD00301FBA9}"/>
              </a:ext>
            </a:extLst>
          </p:cNvPr>
          <p:cNvSpPr>
            <a:spLocks xmlns:a="http://schemas.openxmlformats.org/drawingml/2006/main" noGrp="1"/>
          </p:cNvSpPr>
          <p:nvPr>
            <p:ph type="title" idx="103" hasCustomPrompt="1"/>
          </p:nvPr>
        </p:nvSpPr>
        <p:spPr>
          <a:xfrm xmlns:a="http://schemas.openxmlformats.org/drawingml/2006/main">
            <a:off x="502920" y="292608"/>
            <a:ext cx="8138160" cy="56692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buNone/>
            </a:pPr>
            <a:r>
              <a:rPr sz="2600" b="1">
                <a:solidFill>
                  <a:srgbClr val="0B7A3B"/>
                </a:solidFill>
                <a:latin typeface="Arial"/>
                <a:ea typeface="Arial"/>
                <a:cs typeface="Arial"/>
              </a:rPr>
              <a:t>Додатково · Читання — Una scelta editoriale</a:t>
            </a:r>
            <a:endParaRPr sz="2600"/>
          </a:p>
        </p:txBody>
      </p:sp>
      <p:sp>
        <p:nvSpPr>
          <p:cNvPr id="3" name="Text 1">
            <a:extLst xmlns:a="http://schemas.openxmlformats.org/drawingml/2006/main">
              <a:ext uri="{FF2B5EF4-FFF2-40B4-BE49-F238E27FC236}">
                <a16:creationId xmlns:a16="http://schemas.microsoft.com/office/drawing/2014/main" id="{1C2A5F03-40F1-4B77-BD90-C6260E41EA9E}"/>
              </a:ext>
            </a:extLst>
          </p:cNvPr>
          <p:cNvSpPr>
            <a:spLocks xmlns:a="http://schemas.openxmlformats.org/drawingml/2006/main" noGrp="1"/>
          </p:cNvSpPr>
          <p:nvPr/>
        </p:nvSpPr>
        <p:spPr>
          <a:xfrm xmlns:a="http://schemas.openxmlformats.org/drawingml/2006/main">
            <a:off x="502920" y="1234440"/>
            <a:ext cx="393192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400" b="1">
                <a:solidFill>
                  <a:srgbClr val="0B7A3B"/>
                </a:solidFill>
                <a:latin typeface="Arial"/>
                <a:ea typeface="Arial"/>
                <a:cs typeface="Arial"/>
              </a:rPr>
              <a:t>Ключові слова</a:t>
            </a:r>
            <a:endParaRPr sz="1400"/>
          </a:p>
        </p:txBody>
      </p:sp>
      <p:sp>
        <p:nvSpPr>
          <p:cNvPr id="4" name="word chip">
            <a:extLst xmlns:a="http://schemas.openxmlformats.org/drawingml/2006/main">
              <a:ext uri="{FF2B5EF4-FFF2-40B4-BE49-F238E27FC236}">
                <a16:creationId xmlns:a16="http://schemas.microsoft.com/office/drawing/2014/main" id="{2EE5BD9C-81B9-4BD4-BA37-87555FF5D6F8}"/>
              </a:ext>
            </a:extLst>
          </p:cNvPr>
          <p:cNvSpPr>
            <a:spLocks xmlns:a="http://schemas.openxmlformats.org/drawingml/2006/main" noGrp="1"/>
          </p:cNvSpPr>
          <p:nvPr/>
        </p:nvSpPr>
        <p:spPr>
          <a:xfrm xmlns:a="http://schemas.openxmlformats.org/drawingml/2006/main">
            <a:off x="502920" y="1645920"/>
            <a:ext cx="1874520" cy="384048"/>
          </a:xfrm>
          <a:prstGeom xmlns:a="http://schemas.openxmlformats.org/drawingml/2006/main" prst="rect">
            <a:avLst/>
          </a:prstGeom>
          <a:solidFill xmlns:a="http://schemas.openxmlformats.org/drawingml/2006/main">
            <a:srgbClr val="F4F6F5"/>
          </a:solidFill>
        </p:spPr>
        <p:txBody>
          <a:bodyPr xmlns:a="http://schemas.openxmlformats.org/drawingml/2006/main"/>
          <a:lstStyle xmlns:a="http://schemas.openxmlformats.org/drawingml/2006/main"/>
          <a:p xmlns:a="http://schemas.openxmlformats.org/drawingml/2006/main">
            <a:endParaRPr/>
          </a:p>
        </p:txBody>
      </p:sp>
      <p:sp>
        <p:nvSpPr>
          <p:cNvPr id="5" name="Text 3">
            <a:extLst xmlns:a="http://schemas.openxmlformats.org/drawingml/2006/main">
              <a:ext uri="{FF2B5EF4-FFF2-40B4-BE49-F238E27FC236}">
                <a16:creationId xmlns:a16="http://schemas.microsoft.com/office/drawing/2014/main" id="{AF17D59B-8D8B-44E5-B0DB-4BB1610B0058}"/>
              </a:ext>
            </a:extLst>
          </p:cNvPr>
          <p:cNvSpPr>
            <a:spLocks xmlns:a="http://schemas.openxmlformats.org/drawingml/2006/main" noGrp="1"/>
          </p:cNvSpPr>
          <p:nvPr/>
        </p:nvSpPr>
        <p:spPr>
          <a:xfrm xmlns:a="http://schemas.openxmlformats.org/drawingml/2006/main">
            <a:off x="502920" y="1645920"/>
            <a:ext cx="1874520" cy="38404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400">
                <a:solidFill>
                  <a:srgbClr val="1E2229"/>
                </a:solidFill>
                <a:latin typeface="Arial"/>
                <a:ea typeface="Arial"/>
                <a:cs typeface="Arial"/>
              </a:rPr>
              <a:t>tiratura</a:t>
            </a:r>
            <a:endParaRPr sz="1400"/>
          </a:p>
        </p:txBody>
      </p:sp>
      <p:sp>
        <p:nvSpPr>
          <p:cNvPr id="6" name="word chip">
            <a:extLst xmlns:a="http://schemas.openxmlformats.org/drawingml/2006/main">
              <a:ext uri="{FF2B5EF4-FFF2-40B4-BE49-F238E27FC236}">
                <a16:creationId xmlns:a16="http://schemas.microsoft.com/office/drawing/2014/main" id="{6F0302D3-DB5C-43F8-8365-42C40E482E9A}"/>
              </a:ext>
            </a:extLst>
          </p:cNvPr>
          <p:cNvSpPr>
            <a:spLocks xmlns:a="http://schemas.openxmlformats.org/drawingml/2006/main" noGrp="1"/>
          </p:cNvSpPr>
          <p:nvPr/>
        </p:nvSpPr>
        <p:spPr>
          <a:xfrm xmlns:a="http://schemas.openxmlformats.org/drawingml/2006/main">
            <a:off x="2514600" y="1645920"/>
            <a:ext cx="1874520" cy="384048"/>
          </a:xfrm>
          <a:prstGeom xmlns:a="http://schemas.openxmlformats.org/drawingml/2006/main" prst="rect">
            <a:avLst/>
          </a:prstGeom>
          <a:solidFill xmlns:a="http://schemas.openxmlformats.org/drawingml/2006/main">
            <a:srgbClr val="F4F6F5"/>
          </a:solidFill>
        </p:spPr>
        <p:txBody>
          <a:bodyPr xmlns:a="http://schemas.openxmlformats.org/drawingml/2006/main"/>
          <a:lstStyle xmlns:a="http://schemas.openxmlformats.org/drawingml/2006/main"/>
          <a:p xmlns:a="http://schemas.openxmlformats.org/drawingml/2006/main">
            <a:endParaRPr/>
          </a:p>
        </p:txBody>
      </p:sp>
      <p:sp>
        <p:nvSpPr>
          <p:cNvPr id="7" name="Text 5">
            <a:extLst xmlns:a="http://schemas.openxmlformats.org/drawingml/2006/main">
              <a:ext uri="{FF2B5EF4-FFF2-40B4-BE49-F238E27FC236}">
                <a16:creationId xmlns:a16="http://schemas.microsoft.com/office/drawing/2014/main" id="{1C1DA172-9A9C-49BE-BFEA-813806103509}"/>
              </a:ext>
            </a:extLst>
          </p:cNvPr>
          <p:cNvSpPr>
            <a:spLocks xmlns:a="http://schemas.openxmlformats.org/drawingml/2006/main" noGrp="1"/>
          </p:cNvSpPr>
          <p:nvPr/>
        </p:nvSpPr>
        <p:spPr>
          <a:xfrm xmlns:a="http://schemas.openxmlformats.org/drawingml/2006/main">
            <a:off x="2514600" y="1645920"/>
            <a:ext cx="1874520" cy="38404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400">
                <a:solidFill>
                  <a:srgbClr val="1E2229"/>
                </a:solidFill>
                <a:latin typeface="Arial"/>
                <a:ea typeface="Arial"/>
                <a:cs typeface="Arial"/>
              </a:rPr>
              <a:t>revisione</a:t>
            </a:r>
            <a:endParaRPr sz="1400"/>
          </a:p>
        </p:txBody>
      </p:sp>
      <p:sp>
        <p:nvSpPr>
          <p:cNvPr id="8" name="word chip">
            <a:extLst xmlns:a="http://schemas.openxmlformats.org/drawingml/2006/main">
              <a:ext uri="{FF2B5EF4-FFF2-40B4-BE49-F238E27FC236}">
                <a16:creationId xmlns:a16="http://schemas.microsoft.com/office/drawing/2014/main" id="{E7D52A6A-10C1-4B2C-AC06-DDA18893CAE1}"/>
              </a:ext>
            </a:extLst>
          </p:cNvPr>
          <p:cNvSpPr>
            <a:spLocks xmlns:a="http://schemas.openxmlformats.org/drawingml/2006/main" noGrp="1"/>
          </p:cNvSpPr>
          <p:nvPr/>
        </p:nvSpPr>
        <p:spPr>
          <a:xfrm xmlns:a="http://schemas.openxmlformats.org/drawingml/2006/main">
            <a:off x="502920" y="2121408"/>
            <a:ext cx="1874520" cy="384048"/>
          </a:xfrm>
          <a:prstGeom xmlns:a="http://schemas.openxmlformats.org/drawingml/2006/main" prst="rect">
            <a:avLst/>
          </a:prstGeom>
          <a:solidFill xmlns:a="http://schemas.openxmlformats.org/drawingml/2006/main">
            <a:srgbClr val="F4F6F5"/>
          </a:solidFill>
        </p:spPr>
        <p:txBody>
          <a:bodyPr xmlns:a="http://schemas.openxmlformats.org/drawingml/2006/main"/>
          <a:lstStyle xmlns:a="http://schemas.openxmlformats.org/drawingml/2006/main"/>
          <a:p xmlns:a="http://schemas.openxmlformats.org/drawingml/2006/main">
            <a:endParaRPr/>
          </a:p>
        </p:txBody>
      </p:sp>
      <p:sp>
        <p:nvSpPr>
          <p:cNvPr id="9" name="Text 7">
            <a:extLst xmlns:a="http://schemas.openxmlformats.org/drawingml/2006/main">
              <a:ext uri="{FF2B5EF4-FFF2-40B4-BE49-F238E27FC236}">
                <a16:creationId xmlns:a16="http://schemas.microsoft.com/office/drawing/2014/main" id="{CF6748B3-3B2E-4875-B6F3-AEA8EA7C6698}"/>
              </a:ext>
            </a:extLst>
          </p:cNvPr>
          <p:cNvSpPr>
            <a:spLocks xmlns:a="http://schemas.openxmlformats.org/drawingml/2006/main" noGrp="1"/>
          </p:cNvSpPr>
          <p:nvPr/>
        </p:nvSpPr>
        <p:spPr>
          <a:xfrm xmlns:a="http://schemas.openxmlformats.org/drawingml/2006/main">
            <a:off x="502920" y="2121408"/>
            <a:ext cx="1874520" cy="38404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400">
                <a:solidFill>
                  <a:srgbClr val="1E2229"/>
                </a:solidFill>
                <a:latin typeface="Arial"/>
                <a:ea typeface="Arial"/>
                <a:cs typeface="Arial"/>
              </a:rPr>
              <a:t>scadenza</a:t>
            </a:r>
            <a:endParaRPr sz="1400"/>
          </a:p>
        </p:txBody>
      </p:sp>
      <p:sp>
        <p:nvSpPr>
          <p:cNvPr id="10" name="word chip">
            <a:extLst xmlns:a="http://schemas.openxmlformats.org/drawingml/2006/main">
              <a:ext uri="{FF2B5EF4-FFF2-40B4-BE49-F238E27FC236}">
                <a16:creationId xmlns:a16="http://schemas.microsoft.com/office/drawing/2014/main" id="{EAF40CFE-A306-4E51-ABCE-BA3BE15130DF}"/>
              </a:ext>
            </a:extLst>
          </p:cNvPr>
          <p:cNvSpPr>
            <a:spLocks xmlns:a="http://schemas.openxmlformats.org/drawingml/2006/main" noGrp="1"/>
          </p:cNvSpPr>
          <p:nvPr/>
        </p:nvSpPr>
        <p:spPr>
          <a:xfrm xmlns:a="http://schemas.openxmlformats.org/drawingml/2006/main">
            <a:off x="2514600" y="2121408"/>
            <a:ext cx="1874520" cy="384048"/>
          </a:xfrm>
          <a:prstGeom xmlns:a="http://schemas.openxmlformats.org/drawingml/2006/main" prst="rect">
            <a:avLst/>
          </a:prstGeom>
          <a:solidFill xmlns:a="http://schemas.openxmlformats.org/drawingml/2006/main">
            <a:srgbClr val="F4F6F5"/>
          </a:solidFill>
        </p:spPr>
        <p:txBody>
          <a:bodyPr xmlns:a="http://schemas.openxmlformats.org/drawingml/2006/main"/>
          <a:lstStyle xmlns:a="http://schemas.openxmlformats.org/drawingml/2006/main"/>
          <a:p xmlns:a="http://schemas.openxmlformats.org/drawingml/2006/main">
            <a:endParaRPr/>
          </a:p>
        </p:txBody>
      </p:sp>
      <p:sp>
        <p:nvSpPr>
          <p:cNvPr id="11" name="Text 9">
            <a:extLst xmlns:a="http://schemas.openxmlformats.org/drawingml/2006/main">
              <a:ext uri="{FF2B5EF4-FFF2-40B4-BE49-F238E27FC236}">
                <a16:creationId xmlns:a16="http://schemas.microsoft.com/office/drawing/2014/main" id="{333A9824-3B10-45BF-ACB5-2DED3FDF944F}"/>
              </a:ext>
            </a:extLst>
          </p:cNvPr>
          <p:cNvSpPr>
            <a:spLocks xmlns:a="http://schemas.openxmlformats.org/drawingml/2006/main" noGrp="1"/>
          </p:cNvSpPr>
          <p:nvPr/>
        </p:nvSpPr>
        <p:spPr>
          <a:xfrm xmlns:a="http://schemas.openxmlformats.org/drawingml/2006/main">
            <a:off x="2514600" y="2121408"/>
            <a:ext cx="1874520" cy="38404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400">
                <a:solidFill>
                  <a:srgbClr val="1E2229"/>
                </a:solidFill>
                <a:latin typeface="Arial"/>
                <a:ea typeface="Arial"/>
                <a:cs typeface="Arial"/>
              </a:rPr>
              <a:t>errore</a:t>
            </a:r>
            <a:endParaRPr sz="1400"/>
          </a:p>
        </p:txBody>
      </p:sp>
      <p:sp>
        <p:nvSpPr>
          <p:cNvPr id="12" name="word chip">
            <a:extLst xmlns:a="http://schemas.openxmlformats.org/drawingml/2006/main">
              <a:ext uri="{FF2B5EF4-FFF2-40B4-BE49-F238E27FC236}">
                <a16:creationId xmlns:a16="http://schemas.microsoft.com/office/drawing/2014/main" id="{2B5BCD1F-E5D3-4405-AB67-7244CFCE6F88}"/>
              </a:ext>
            </a:extLst>
          </p:cNvPr>
          <p:cNvSpPr>
            <a:spLocks xmlns:a="http://schemas.openxmlformats.org/drawingml/2006/main" noGrp="1"/>
          </p:cNvSpPr>
          <p:nvPr/>
        </p:nvSpPr>
        <p:spPr>
          <a:xfrm xmlns:a="http://schemas.openxmlformats.org/drawingml/2006/main">
            <a:off x="502920" y="2596896"/>
            <a:ext cx="1874520" cy="384048"/>
          </a:xfrm>
          <a:prstGeom xmlns:a="http://schemas.openxmlformats.org/drawingml/2006/main" prst="rect">
            <a:avLst/>
          </a:prstGeom>
          <a:solidFill xmlns:a="http://schemas.openxmlformats.org/drawingml/2006/main">
            <a:srgbClr val="F4F6F5"/>
          </a:solidFill>
        </p:spPr>
        <p:txBody>
          <a:bodyPr xmlns:a="http://schemas.openxmlformats.org/drawingml/2006/main"/>
          <a:lstStyle xmlns:a="http://schemas.openxmlformats.org/drawingml/2006/main"/>
          <a:p xmlns:a="http://schemas.openxmlformats.org/drawingml/2006/main">
            <a:endParaRPr/>
          </a:p>
        </p:txBody>
      </p:sp>
      <p:sp>
        <p:nvSpPr>
          <p:cNvPr id="13" name="Text 11">
            <a:extLst xmlns:a="http://schemas.openxmlformats.org/drawingml/2006/main">
              <a:ext uri="{FF2B5EF4-FFF2-40B4-BE49-F238E27FC236}">
                <a16:creationId xmlns:a16="http://schemas.microsoft.com/office/drawing/2014/main" id="{75039FE7-27A1-4C47-B4B4-2B99B6A94422}"/>
              </a:ext>
            </a:extLst>
          </p:cNvPr>
          <p:cNvSpPr>
            <a:spLocks xmlns:a="http://schemas.openxmlformats.org/drawingml/2006/main" noGrp="1"/>
          </p:cNvSpPr>
          <p:nvPr/>
        </p:nvSpPr>
        <p:spPr>
          <a:xfrm xmlns:a="http://schemas.openxmlformats.org/drawingml/2006/main">
            <a:off x="502920" y="2596896"/>
            <a:ext cx="1874520" cy="38404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400">
                <a:solidFill>
                  <a:srgbClr val="1E2229"/>
                </a:solidFill>
                <a:latin typeface="Arial"/>
                <a:ea typeface="Arial"/>
                <a:cs typeface="Arial"/>
              </a:rPr>
              <a:t>fonte</a:t>
            </a:r>
            <a:endParaRPr sz="1400"/>
          </a:p>
        </p:txBody>
      </p:sp>
      <p:sp>
        <p:nvSpPr>
          <p:cNvPr id="14" name="word chip">
            <a:extLst xmlns:a="http://schemas.openxmlformats.org/drawingml/2006/main">
              <a:ext uri="{FF2B5EF4-FFF2-40B4-BE49-F238E27FC236}">
                <a16:creationId xmlns:a16="http://schemas.microsoft.com/office/drawing/2014/main" id="{0FFC0BAF-788B-45CC-9B53-73322C59B8B8}"/>
              </a:ext>
            </a:extLst>
          </p:cNvPr>
          <p:cNvSpPr>
            <a:spLocks xmlns:a="http://schemas.openxmlformats.org/drawingml/2006/main" noGrp="1"/>
          </p:cNvSpPr>
          <p:nvPr/>
        </p:nvSpPr>
        <p:spPr>
          <a:xfrm xmlns:a="http://schemas.openxmlformats.org/drawingml/2006/main">
            <a:off x="2514600" y="2596896"/>
            <a:ext cx="1874520" cy="384048"/>
          </a:xfrm>
          <a:prstGeom xmlns:a="http://schemas.openxmlformats.org/drawingml/2006/main" prst="rect">
            <a:avLst/>
          </a:prstGeom>
          <a:solidFill xmlns:a="http://schemas.openxmlformats.org/drawingml/2006/main">
            <a:srgbClr val="F4F6F5"/>
          </a:solidFill>
        </p:spPr>
        <p:txBody>
          <a:bodyPr xmlns:a="http://schemas.openxmlformats.org/drawingml/2006/main"/>
          <a:lstStyle xmlns:a="http://schemas.openxmlformats.org/drawingml/2006/main"/>
          <a:p xmlns:a="http://schemas.openxmlformats.org/drawingml/2006/main">
            <a:endParaRPr/>
          </a:p>
        </p:txBody>
      </p:sp>
      <p:sp>
        <p:nvSpPr>
          <p:cNvPr id="15" name="Text 13">
            <a:extLst xmlns:a="http://schemas.openxmlformats.org/drawingml/2006/main">
              <a:ext uri="{FF2B5EF4-FFF2-40B4-BE49-F238E27FC236}">
                <a16:creationId xmlns:a16="http://schemas.microsoft.com/office/drawing/2014/main" id="{828290D5-2F8C-4FC3-843B-62E7057AC7F1}"/>
              </a:ext>
            </a:extLst>
          </p:cNvPr>
          <p:cNvSpPr>
            <a:spLocks xmlns:a="http://schemas.openxmlformats.org/drawingml/2006/main" noGrp="1"/>
          </p:cNvSpPr>
          <p:nvPr/>
        </p:nvSpPr>
        <p:spPr>
          <a:xfrm xmlns:a="http://schemas.openxmlformats.org/drawingml/2006/main">
            <a:off x="2514600" y="2596896"/>
            <a:ext cx="1874520" cy="38404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400">
                <a:solidFill>
                  <a:srgbClr val="1E2229"/>
                </a:solidFill>
                <a:latin typeface="Arial"/>
                <a:ea typeface="Arial"/>
                <a:cs typeface="Arial"/>
              </a:rPr>
              <a:t>rettifica</a:t>
            </a:r>
            <a:endParaRPr sz="1400"/>
          </a:p>
        </p:txBody>
      </p:sp>
      <p:sp>
        <p:nvSpPr>
          <p:cNvPr id="16" name="word chip">
            <a:extLst xmlns:a="http://schemas.openxmlformats.org/drawingml/2006/main">
              <a:ext uri="{FF2B5EF4-FFF2-40B4-BE49-F238E27FC236}">
                <a16:creationId xmlns:a16="http://schemas.microsoft.com/office/drawing/2014/main" id="{16CE97DE-FF10-4C74-967E-45D0361F17D6}"/>
              </a:ext>
            </a:extLst>
          </p:cNvPr>
          <p:cNvSpPr>
            <a:spLocks xmlns:a="http://schemas.openxmlformats.org/drawingml/2006/main" noGrp="1"/>
          </p:cNvSpPr>
          <p:nvPr/>
        </p:nvSpPr>
        <p:spPr>
          <a:xfrm xmlns:a="http://schemas.openxmlformats.org/drawingml/2006/main">
            <a:off x="502920" y="3072384"/>
            <a:ext cx="1874520" cy="384048"/>
          </a:xfrm>
          <a:prstGeom xmlns:a="http://schemas.openxmlformats.org/drawingml/2006/main" prst="rect">
            <a:avLst/>
          </a:prstGeom>
          <a:solidFill xmlns:a="http://schemas.openxmlformats.org/drawingml/2006/main">
            <a:srgbClr val="F4F6F5"/>
          </a:solidFill>
        </p:spPr>
        <p:txBody>
          <a:bodyPr xmlns:a="http://schemas.openxmlformats.org/drawingml/2006/main"/>
          <a:lstStyle xmlns:a="http://schemas.openxmlformats.org/drawingml/2006/main"/>
          <a:p xmlns:a="http://schemas.openxmlformats.org/drawingml/2006/main">
            <a:endParaRPr/>
          </a:p>
        </p:txBody>
      </p:sp>
      <p:sp>
        <p:nvSpPr>
          <p:cNvPr id="17" name="Text 15">
            <a:extLst xmlns:a="http://schemas.openxmlformats.org/drawingml/2006/main">
              <a:ext uri="{FF2B5EF4-FFF2-40B4-BE49-F238E27FC236}">
                <a16:creationId xmlns:a16="http://schemas.microsoft.com/office/drawing/2014/main" id="{CCAA2DF1-9219-46BC-A48A-B31213DD32C3}"/>
              </a:ext>
            </a:extLst>
          </p:cNvPr>
          <p:cNvSpPr>
            <a:spLocks xmlns:a="http://schemas.openxmlformats.org/drawingml/2006/main" noGrp="1"/>
          </p:cNvSpPr>
          <p:nvPr/>
        </p:nvSpPr>
        <p:spPr>
          <a:xfrm xmlns:a="http://schemas.openxmlformats.org/drawingml/2006/main">
            <a:off x="502920" y="3072384"/>
            <a:ext cx="1874520" cy="38404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400">
                <a:solidFill>
                  <a:srgbClr val="1E2229"/>
                </a:solidFill>
                <a:latin typeface="Arial"/>
                <a:ea typeface="Arial"/>
                <a:cs typeface="Arial"/>
              </a:rPr>
              <a:t>responsabilità</a:t>
            </a:r>
            <a:endParaRPr sz="1400"/>
          </a:p>
        </p:txBody>
      </p:sp>
      <p:sp>
        <p:nvSpPr>
          <p:cNvPr id="18" name="word chip">
            <a:extLst xmlns:a="http://schemas.openxmlformats.org/drawingml/2006/main">
              <a:ext uri="{FF2B5EF4-FFF2-40B4-BE49-F238E27FC236}">
                <a16:creationId xmlns:a16="http://schemas.microsoft.com/office/drawing/2014/main" id="{5EF38C73-7594-4C63-8D58-ECEA989BF226}"/>
              </a:ext>
            </a:extLst>
          </p:cNvPr>
          <p:cNvSpPr>
            <a:spLocks xmlns:a="http://schemas.openxmlformats.org/drawingml/2006/main" noGrp="1"/>
          </p:cNvSpPr>
          <p:nvPr/>
        </p:nvSpPr>
        <p:spPr>
          <a:xfrm xmlns:a="http://schemas.openxmlformats.org/drawingml/2006/main">
            <a:off x="2514600" y="3072384"/>
            <a:ext cx="1874520" cy="384048"/>
          </a:xfrm>
          <a:prstGeom xmlns:a="http://schemas.openxmlformats.org/drawingml/2006/main" prst="rect">
            <a:avLst/>
          </a:prstGeom>
          <a:solidFill xmlns:a="http://schemas.openxmlformats.org/drawingml/2006/main">
            <a:srgbClr val="F4F6F5"/>
          </a:solidFill>
        </p:spPr>
        <p:txBody>
          <a:bodyPr xmlns:a="http://schemas.openxmlformats.org/drawingml/2006/main"/>
          <a:lstStyle xmlns:a="http://schemas.openxmlformats.org/drawingml/2006/main"/>
          <a:p xmlns:a="http://schemas.openxmlformats.org/drawingml/2006/main">
            <a:endParaRPr/>
          </a:p>
        </p:txBody>
      </p:sp>
      <p:sp>
        <p:nvSpPr>
          <p:cNvPr id="19" name="Text 17">
            <a:extLst xmlns:a="http://schemas.openxmlformats.org/drawingml/2006/main">
              <a:ext uri="{FF2B5EF4-FFF2-40B4-BE49-F238E27FC236}">
                <a16:creationId xmlns:a16="http://schemas.microsoft.com/office/drawing/2014/main" id="{4C2C8365-B4E9-4BF5-AD90-65EC8C7E3686}"/>
              </a:ext>
            </a:extLst>
          </p:cNvPr>
          <p:cNvSpPr>
            <a:spLocks xmlns:a="http://schemas.openxmlformats.org/drawingml/2006/main" noGrp="1"/>
          </p:cNvSpPr>
          <p:nvPr/>
        </p:nvSpPr>
        <p:spPr>
          <a:xfrm xmlns:a="http://schemas.openxmlformats.org/drawingml/2006/main">
            <a:off x="2514600" y="3072384"/>
            <a:ext cx="1874520" cy="38404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400">
                <a:solidFill>
                  <a:srgbClr val="1E2229"/>
                </a:solidFill>
                <a:latin typeface="Arial"/>
                <a:ea typeface="Arial"/>
                <a:cs typeface="Arial"/>
              </a:rPr>
              <a:t>lettore</a:t>
            </a:r>
            <a:endParaRPr sz="1400"/>
          </a:p>
        </p:txBody>
      </p:sp>
      <p:sp>
        <p:nvSpPr>
          <p:cNvPr id="20" name="word chip">
            <a:extLst xmlns:a="http://schemas.openxmlformats.org/drawingml/2006/main">
              <a:ext uri="{FF2B5EF4-FFF2-40B4-BE49-F238E27FC236}">
                <a16:creationId xmlns:a16="http://schemas.microsoft.com/office/drawing/2014/main" id="{BD562391-14A2-4D52-83F6-3D3610030F37}"/>
              </a:ext>
            </a:extLst>
          </p:cNvPr>
          <p:cNvSpPr>
            <a:spLocks xmlns:a="http://schemas.openxmlformats.org/drawingml/2006/main" noGrp="1"/>
          </p:cNvSpPr>
          <p:nvPr/>
        </p:nvSpPr>
        <p:spPr>
          <a:xfrm xmlns:a="http://schemas.openxmlformats.org/drawingml/2006/main">
            <a:off x="502920" y="3547872"/>
            <a:ext cx="1874520" cy="384048"/>
          </a:xfrm>
          <a:prstGeom xmlns:a="http://schemas.openxmlformats.org/drawingml/2006/main" prst="rect">
            <a:avLst/>
          </a:prstGeom>
          <a:solidFill xmlns:a="http://schemas.openxmlformats.org/drawingml/2006/main">
            <a:srgbClr val="F4F6F5"/>
          </a:solidFill>
        </p:spPr>
        <p:txBody>
          <a:bodyPr xmlns:a="http://schemas.openxmlformats.org/drawingml/2006/main"/>
          <a:lstStyle xmlns:a="http://schemas.openxmlformats.org/drawingml/2006/main"/>
          <a:p xmlns:a="http://schemas.openxmlformats.org/drawingml/2006/main">
            <a:endParaRPr/>
          </a:p>
        </p:txBody>
      </p:sp>
      <p:sp>
        <p:nvSpPr>
          <p:cNvPr id="21" name="Text 19">
            <a:extLst xmlns:a="http://schemas.openxmlformats.org/drawingml/2006/main">
              <a:ext uri="{FF2B5EF4-FFF2-40B4-BE49-F238E27FC236}">
                <a16:creationId xmlns:a16="http://schemas.microsoft.com/office/drawing/2014/main" id="{387E1CC8-939F-400D-B79B-F55296EC28F1}"/>
              </a:ext>
            </a:extLst>
          </p:cNvPr>
          <p:cNvSpPr>
            <a:spLocks xmlns:a="http://schemas.openxmlformats.org/drawingml/2006/main" noGrp="1"/>
          </p:cNvSpPr>
          <p:nvPr/>
        </p:nvSpPr>
        <p:spPr>
          <a:xfrm xmlns:a="http://schemas.openxmlformats.org/drawingml/2006/main">
            <a:off x="502920" y="3547872"/>
            <a:ext cx="1874520" cy="38404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400">
                <a:solidFill>
                  <a:srgbClr val="1E2229"/>
                </a:solidFill>
                <a:latin typeface="Arial"/>
                <a:ea typeface="Arial"/>
                <a:cs typeface="Arial"/>
              </a:rPr>
              <a:t>credibilità</a:t>
            </a:r>
            <a:endParaRPr sz="1400"/>
          </a:p>
        </p:txBody>
      </p:sp>
      <p:sp>
        <p:nvSpPr>
          <p:cNvPr id="22" name="word chip">
            <a:extLst xmlns:a="http://schemas.openxmlformats.org/drawingml/2006/main">
              <a:ext uri="{FF2B5EF4-FFF2-40B4-BE49-F238E27FC236}">
                <a16:creationId xmlns:a16="http://schemas.microsoft.com/office/drawing/2014/main" id="{BB63F7EE-2C50-4429-8A27-C4F4CC8E3E00}"/>
              </a:ext>
            </a:extLst>
          </p:cNvPr>
          <p:cNvSpPr>
            <a:spLocks xmlns:a="http://schemas.openxmlformats.org/drawingml/2006/main" noGrp="1"/>
          </p:cNvSpPr>
          <p:nvPr/>
        </p:nvSpPr>
        <p:spPr>
          <a:xfrm xmlns:a="http://schemas.openxmlformats.org/drawingml/2006/main">
            <a:off x="2514600" y="3547872"/>
            <a:ext cx="1874520" cy="384048"/>
          </a:xfrm>
          <a:prstGeom xmlns:a="http://schemas.openxmlformats.org/drawingml/2006/main" prst="rect">
            <a:avLst/>
          </a:prstGeom>
          <a:solidFill xmlns:a="http://schemas.openxmlformats.org/drawingml/2006/main">
            <a:srgbClr val="F4F6F5"/>
          </a:solidFill>
        </p:spPr>
        <p:txBody>
          <a:bodyPr xmlns:a="http://schemas.openxmlformats.org/drawingml/2006/main"/>
          <a:lstStyle xmlns:a="http://schemas.openxmlformats.org/drawingml/2006/main"/>
          <a:p xmlns:a="http://schemas.openxmlformats.org/drawingml/2006/main">
            <a:endParaRPr/>
          </a:p>
        </p:txBody>
      </p:sp>
      <p:sp>
        <p:nvSpPr>
          <p:cNvPr id="23" name="Text 21">
            <a:extLst xmlns:a="http://schemas.openxmlformats.org/drawingml/2006/main">
              <a:ext uri="{FF2B5EF4-FFF2-40B4-BE49-F238E27FC236}">
                <a16:creationId xmlns:a16="http://schemas.microsoft.com/office/drawing/2014/main" id="{EA019431-E0EA-496E-AB98-AC7282D1A44A}"/>
              </a:ext>
            </a:extLst>
          </p:cNvPr>
          <p:cNvSpPr>
            <a:spLocks xmlns:a="http://schemas.openxmlformats.org/drawingml/2006/main" noGrp="1"/>
          </p:cNvSpPr>
          <p:nvPr/>
        </p:nvSpPr>
        <p:spPr>
          <a:xfrm xmlns:a="http://schemas.openxmlformats.org/drawingml/2006/main">
            <a:off x="2514600" y="3547872"/>
            <a:ext cx="1874520" cy="38404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ctr">
              <a:buNone/>
            </a:pPr>
            <a:r>
              <a:rPr sz="1400">
                <a:solidFill>
                  <a:srgbClr val="1E2229"/>
                </a:solidFill>
                <a:latin typeface="Arial"/>
                <a:ea typeface="Arial"/>
                <a:cs typeface="Arial"/>
              </a:rPr>
              <a:t>prevenzione</a:t>
            </a:r>
            <a:endParaRPr sz="1400"/>
          </a:p>
        </p:txBody>
      </p:sp>
      <p:sp>
        <p:nvSpPr>
          <p:cNvPr id="24" name="Text 22">
            <a:extLst xmlns:a="http://schemas.openxmlformats.org/drawingml/2006/main">
              <a:ext uri="{FF2B5EF4-FFF2-40B4-BE49-F238E27FC236}">
                <a16:creationId xmlns:a16="http://schemas.microsoft.com/office/drawing/2014/main" id="{978CC015-FA5A-47C4-81ED-68F7E42A7C6F}"/>
              </a:ext>
            </a:extLst>
          </p:cNvPr>
          <p:cNvSpPr>
            <a:spLocks xmlns:a="http://schemas.openxmlformats.org/drawingml/2006/main" noGrp="1"/>
          </p:cNvSpPr>
          <p:nvPr/>
        </p:nvSpPr>
        <p:spPr>
          <a:xfrm xmlns:a="http://schemas.openxmlformats.org/drawingml/2006/main">
            <a:off x="4663440" y="1234440"/>
            <a:ext cx="397764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400" b="1">
                <a:solidFill>
                  <a:srgbClr val="CD212A"/>
                </a:solidFill>
                <a:latin typeface="Arial"/>
                <a:ea typeface="Arial"/>
                <a:cs typeface="Arial"/>
              </a:rPr>
              <a:t>Un errore evitabile?</a:t>
            </a:r>
            <a:endParaRPr sz="1400"/>
          </a:p>
        </p:txBody>
      </p:sp>
      <p:sp>
        <p:nvSpPr>
          <p:cNvPr id="25" name="Text 23">
            <a:extLst xmlns:a="http://schemas.openxmlformats.org/drawingml/2006/main">
              <a:ext uri="{FF2B5EF4-FFF2-40B4-BE49-F238E27FC236}">
                <a16:creationId xmlns:a16="http://schemas.microsoft.com/office/drawing/2014/main" id="{D6E784EC-2DFF-4965-B33A-B3486CD0C59D}"/>
              </a:ext>
            </a:extLst>
          </p:cNvPr>
          <p:cNvSpPr>
            <a:spLocks xmlns:a="http://schemas.openxmlformats.org/drawingml/2006/main" noGrp="1"/>
          </p:cNvSpPr>
          <p:nvPr/>
        </p:nvSpPr>
        <p:spPr>
          <a:xfrm xmlns:a="http://schemas.openxmlformats.org/drawingml/2006/main">
            <a:off x="4663440" y="1645920"/>
            <a:ext cx="3977640" cy="14630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nSpc>
                <a:spcPts val="2200"/>
              </a:lnSpc>
              <a:buNone/>
            </a:pPr>
            <a:r>
              <a:rPr sz="788" b="1">
                <a:solidFill>
                  <a:srgbClr val="1E2229"/>
                </a:solidFill>
                <a:latin typeface="Arial"/>
                <a:ea typeface="Arial"/>
                <a:cs typeface="Arial"/>
              </a:rPr>
              <a:t>Una rivista ha pubblicato un dato non aggiornato. Se la redazione avesse completato la seconda revisione, avrebbe individuato l'errore. Il responsabile ammette che sarebbe stato opportuno rinviare l'uscita, ma osserva che la fonte ufficiale aveva confermato il numero. La rettifica è stata pubblicata e ora ogni dato sensibile richiede due verifiche indipendenti.</a:t>
            </a:r>
          </a:p>
        </p:txBody>
      </p:sp>
      <p:sp>
        <p:nvSpPr>
          <p:cNvPr id="26" name="mini text box">
            <a:extLst xmlns:a="http://schemas.openxmlformats.org/drawingml/2006/main">
              <a:ext uri="{FF2B5EF4-FFF2-40B4-BE49-F238E27FC236}">
                <a16:creationId xmlns:a16="http://schemas.microsoft.com/office/drawing/2014/main" id="{34A6C009-A8AC-437B-A9E9-DB68092174FE}"/>
              </a:ext>
            </a:extLst>
          </p:cNvPr>
          <p:cNvSpPr>
            <a:spLocks xmlns:a="http://schemas.openxmlformats.org/drawingml/2006/main" noGrp="1"/>
          </p:cNvSpPr>
          <p:nvPr/>
        </p:nvSpPr>
        <p:spPr>
          <a:xfrm xmlns:a="http://schemas.openxmlformats.org/drawingml/2006/main">
            <a:off x="4663440" y="3200400"/>
            <a:ext cx="3977640" cy="1417320"/>
          </a:xfrm>
          <a:prstGeom xmlns:a="http://schemas.openxmlformats.org/drawingml/2006/main" prst="rect">
            <a:avLst/>
          </a:prstGeom>
          <a:solidFill xmlns:a="http://schemas.openxmlformats.org/drawingml/2006/main">
            <a:srgbClr val="F4F6F5"/>
          </a:solidFill>
        </p:spPr>
        <p:txBody>
          <a:bodyPr xmlns:a="http://schemas.openxmlformats.org/drawingml/2006/main"/>
          <a:lstStyle xmlns:a="http://schemas.openxmlformats.org/drawingml/2006/main"/>
          <a:p xmlns:a="http://schemas.openxmlformats.org/drawingml/2006/main">
            <a:endParaRPr/>
          </a:p>
        </p:txBody>
      </p:sp>
      <p:sp>
        <p:nvSpPr>
          <p:cNvPr id="27" name="Text 25">
            <a:extLst xmlns:a="http://schemas.openxmlformats.org/drawingml/2006/main">
              <a:ext uri="{FF2B5EF4-FFF2-40B4-BE49-F238E27FC236}">
                <a16:creationId xmlns:a16="http://schemas.microsoft.com/office/drawing/2014/main" id="{A0326D4D-D4CC-47FC-9117-425FA746CAAE}"/>
              </a:ext>
            </a:extLst>
          </p:cNvPr>
          <p:cNvSpPr>
            <a:spLocks xmlns:a="http://schemas.openxmlformats.org/drawingml/2006/main" noGrp="1"/>
          </p:cNvSpPr>
          <p:nvPr/>
        </p:nvSpPr>
        <p:spPr>
          <a:xfrm xmlns:a="http://schemas.openxmlformats.org/drawingml/2006/main">
            <a:off x="4892040" y="3291840"/>
            <a:ext cx="3566160" cy="2743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b="1">
                <a:solidFill>
                  <a:srgbClr val="5B6570"/>
                </a:solidFill>
                <a:latin typeface="Arial"/>
                <a:ea typeface="Arial"/>
                <a:cs typeface="Arial"/>
              </a:rPr>
              <a:t>Питання</a:t>
            </a:r>
            <a:endParaRPr sz="1200"/>
          </a:p>
        </p:txBody>
      </p:sp>
      <p:sp>
        <p:nvSpPr>
          <p:cNvPr id="28" name="Text 26">
            <a:extLst xmlns:a="http://schemas.openxmlformats.org/drawingml/2006/main">
              <a:ext uri="{FF2B5EF4-FFF2-40B4-BE49-F238E27FC236}">
                <a16:creationId xmlns:a16="http://schemas.microsoft.com/office/drawing/2014/main" id="{0147F853-C00A-4B00-A885-0A6E339611BA}"/>
              </a:ext>
            </a:extLst>
          </p:cNvPr>
          <p:cNvSpPr>
            <a:spLocks xmlns:a="http://schemas.openxmlformats.org/drawingml/2006/main" noGrp="1"/>
          </p:cNvSpPr>
          <p:nvPr/>
        </p:nvSpPr>
        <p:spPr>
          <a:xfrm xmlns:a="http://schemas.openxmlformats.org/drawingml/2006/main">
            <a:off x="4892040" y="3566160"/>
            <a:ext cx="3566160" cy="9601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nSpc>
                <a:spcPts val="1600"/>
              </a:lnSpc>
              <a:buNone/>
            </a:pPr>
            <a:r>
              <a:rPr sz="750">
                <a:solidFill>
                  <a:srgbClr val="1E2229"/>
                </a:solidFill>
                <a:latin typeface="Arial"/>
                <a:ea typeface="Arial"/>
                <a:cs typeface="Arial"/>
              </a:rPr>
              <a:t>1. Che cosa è stato pubblicato?</a:t>
            </a:r>
          </a:p>
          <a:p xmlns:a="http://schemas.openxmlformats.org/drawingml/2006/main">
            <a:pPr marL="0" indent="0">
              <a:lnSpc>
                <a:spcPts val="1600"/>
              </a:lnSpc>
              <a:buNone/>
            </a:pPr>
            <a:r>
              <a:rPr sz="750">
                <a:solidFill>
                  <a:srgbClr val="1E2229"/>
                </a:solidFill>
                <a:latin typeface="Arial"/>
                <a:ea typeface="Arial"/>
                <a:cs typeface="Arial"/>
              </a:rPr>
              <a:t>2. Quale controllo mancò?</a:t>
            </a:r>
          </a:p>
          <a:p xmlns:a="http://schemas.openxmlformats.org/drawingml/2006/main">
            <a:pPr marL="0" indent="0">
              <a:lnSpc>
                <a:spcPts val="1600"/>
              </a:lnSpc>
              <a:buNone/>
            </a:pPr>
            <a:r>
              <a:rPr sz="750">
                <a:solidFill>
                  <a:srgbClr val="1E2229"/>
                </a:solidFill>
                <a:latin typeface="Arial"/>
                <a:ea typeface="Arial"/>
                <a:cs typeface="Arial"/>
              </a:rPr>
              <a:t>3. Perché la decisione non è semplice?</a:t>
            </a:r>
          </a:p>
          <a:p xmlns:a="http://schemas.openxmlformats.org/drawingml/2006/main">
            <a:pPr marL="0" indent="0">
              <a:lnSpc>
                <a:spcPts val="1600"/>
              </a:lnSpc>
              <a:buNone/>
            </a:pPr>
            <a:r>
              <a:rPr sz="750">
                <a:solidFill>
                  <a:srgbClr val="1E2229"/>
                </a:solidFill>
                <a:latin typeface="Arial"/>
                <a:ea typeface="Arial"/>
                <a:cs typeface="Arial"/>
              </a:rPr>
              <a:t>4. Quale procedura è stata introdotta?</a:t>
            </a:r>
            <a:endParaRPr sz="1200"/>
          </a:p>
        </p:txBody>
      </p:sp>
    </p:spTree>
    <p:extLst>
      <p:ext uri="{BB962C8B-B14F-4D97-AF65-F5344CB8AC3E}">
        <p14:creationId xmlns:p14="http://schemas.microsoft.com/office/powerpoint/2010/main" val="695640555"/>
      </p:ext>
    </p:extLst>
  </p:cSld>
</p:sld>
</file>

<file path=ppt/slides/slide21.xml><?xml version="1.0" encoding="utf-8"?>
<p:sld xmlns:p="http://schemas.openxmlformats.org/presentationml/2006/main">
  <p:cSld>
    <p:spTree>
      <p:nvGrpSpPr>
        <p:cNvPr id="1" name=""/>
        <p:cNvGrpSpPr/>
        <p:nvPr/>
      </p:nvGrpSpPr>
      <p:grpSpPr>
        <a:xfrm xmlns:a="http://schemas.openxmlformats.org/drawingml/2006/main"/>
      </p:grpSpPr>
      <p:sp>
        <p:nvSpPr>
          <p:cNvPr id="2" name="Text 3">
            <a:extLst xmlns:a="http://schemas.openxmlformats.org/drawingml/2006/main">
              <a:ext uri="{FF2B5EF4-FFF2-40B4-BE49-F238E27FC236}">
                <a16:creationId xmlns:a16="http://schemas.microsoft.com/office/drawing/2014/main" id="{284485C3-AA5B-4B9B-9418-EE0C1E653D44}"/>
              </a:ext>
            </a:extLst>
          </p:cNvPr>
          <p:cNvSpPr>
            <a:spLocks xmlns:a="http://schemas.openxmlformats.org/drawingml/2006/main" noGrp="1"/>
          </p:cNvSpPr>
          <p:nvPr>
            <p:ph type="title" idx="103" hasCustomPrompt="1"/>
          </p:nvPr>
        </p:nvSpPr>
        <p:spPr>
          <a:xfrm xmlns:a="http://schemas.openxmlformats.org/drawingml/2006/main">
            <a:off x="502920" y="292608"/>
            <a:ext cx="8138160" cy="56692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buNone/>
            </a:pPr>
            <a:r>
              <a:rPr sz="2600" b="1">
                <a:solidFill>
                  <a:srgbClr val="0B7A3B"/>
                </a:solidFill>
                <a:latin typeface="Arial"/>
                <a:ea typeface="Arial"/>
                <a:cs typeface="Arial"/>
              </a:rPr>
              <a:t>Додатково · Вправи 1–2</a:t>
            </a:r>
            <a:endParaRPr sz="2600"/>
          </a:p>
        </p:txBody>
      </p:sp>
      <p:sp>
        <p:nvSpPr>
          <p:cNvPr id="3" name="exercise box">
            <a:extLst xmlns:a="http://schemas.openxmlformats.org/drawingml/2006/main">
              <a:ext uri="{FF2B5EF4-FFF2-40B4-BE49-F238E27FC236}">
                <a16:creationId xmlns:a16="http://schemas.microsoft.com/office/drawing/2014/main" id="{E53421AC-CA8B-4750-847C-0809EA0DE688}"/>
              </a:ext>
            </a:extLst>
          </p:cNvPr>
          <p:cNvSpPr>
            <a:spLocks xmlns:a="http://schemas.openxmlformats.org/drawingml/2006/main" noGrp="1"/>
          </p:cNvSpPr>
          <p:nvPr/>
        </p:nvSpPr>
        <p:spPr>
          <a:xfrm xmlns:a="http://schemas.openxmlformats.org/drawingml/2006/main">
            <a:off x="502920" y="1234440"/>
            <a:ext cx="3977640" cy="3383280"/>
          </a:xfrm>
          <a:prstGeom xmlns:a="http://schemas.openxmlformats.org/drawingml/2006/main" prst="rect">
            <a:avLst/>
          </a:prstGeom>
          <a:solidFill xmlns:a="http://schemas.openxmlformats.org/drawingml/2006/main">
            <a:srgbClr val="FFFFFF"/>
          </a:solidFill>
          <a:ln xmlns:a="http://schemas.openxmlformats.org/drawingml/2006/main" w="12700">
            <a:solidFill>
              <a:srgbClr val="D9DEDB"/>
            </a:solidFill>
            <a:prstDash val="solid"/>
          </a:ln>
        </p:spPr>
        <p:txBody>
          <a:bodyPr xmlns:a="http://schemas.openxmlformats.org/drawingml/2006/main"/>
          <a:lstStyle xmlns:a="http://schemas.openxmlformats.org/drawingml/2006/main"/>
          <a:p xmlns:a="http://schemas.openxmlformats.org/drawingml/2006/main">
            <a:endParaRPr/>
          </a:p>
        </p:txBody>
      </p:sp>
      <p:sp>
        <p:nvSpPr>
          <p:cNvPr id="4" name="header bar">
            <a:extLst xmlns:a="http://schemas.openxmlformats.org/drawingml/2006/main">
              <a:ext uri="{FF2B5EF4-FFF2-40B4-BE49-F238E27FC236}">
                <a16:creationId xmlns:a16="http://schemas.microsoft.com/office/drawing/2014/main" id="{8F38C58C-1C78-47EA-8A4E-9996C2641B09}"/>
              </a:ext>
            </a:extLst>
          </p:cNvPr>
          <p:cNvSpPr>
            <a:spLocks xmlns:a="http://schemas.openxmlformats.org/drawingml/2006/main" noGrp="1"/>
          </p:cNvSpPr>
          <p:nvPr/>
        </p:nvSpPr>
        <p:spPr>
          <a:xfrm xmlns:a="http://schemas.openxmlformats.org/drawingml/2006/main">
            <a:off x="502920" y="1234440"/>
            <a:ext cx="3977640" cy="457200"/>
          </a:xfrm>
          <a:prstGeom xmlns:a="http://schemas.openxmlformats.org/drawingml/2006/main" prst="rect">
            <a:avLst/>
          </a:prstGeom>
          <a:solidFill xmlns:a="http://schemas.openxmlformats.org/drawingml/2006/main">
            <a:srgbClr val="0B7A3B"/>
          </a:solidFill>
        </p:spPr>
        <p:txBody>
          <a:bodyPr xmlns:a="http://schemas.openxmlformats.org/drawingml/2006/main"/>
          <a:lstStyle xmlns:a="http://schemas.openxmlformats.org/drawingml/2006/main"/>
          <a:p xmlns:a="http://schemas.openxmlformats.org/drawingml/2006/main">
            <a:endParaRPr/>
          </a:p>
        </p:txBody>
      </p:sp>
      <p:sp>
        <p:nvSpPr>
          <p:cNvPr id="5" name="Text 3">
            <a:extLst xmlns:a="http://schemas.openxmlformats.org/drawingml/2006/main">
              <a:ext uri="{FF2B5EF4-FFF2-40B4-BE49-F238E27FC236}">
                <a16:creationId xmlns:a16="http://schemas.microsoft.com/office/drawing/2014/main" id="{826B8469-3C09-4513-AF81-1646EDBBC3F0}"/>
              </a:ext>
            </a:extLst>
          </p:cNvPr>
          <p:cNvSpPr>
            <a:spLocks xmlns:a="http://schemas.openxmlformats.org/drawingml/2006/main" noGrp="1"/>
          </p:cNvSpPr>
          <p:nvPr/>
        </p:nvSpPr>
        <p:spPr>
          <a:xfrm xmlns:a="http://schemas.openxmlformats.org/drawingml/2006/main">
            <a:off x="685800" y="1234440"/>
            <a:ext cx="361188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300" b="1">
                <a:solidFill>
                  <a:srgbClr val="FFFFFF"/>
                </a:solidFill>
                <a:latin typeface="Arial"/>
                <a:ea typeface="Arial"/>
                <a:cs typeface="Arial"/>
              </a:rPr>
              <a:t>Вправа 1. Віднови терміни</a:t>
            </a:r>
            <a:endParaRPr sz="1300"/>
          </a:p>
        </p:txBody>
      </p:sp>
      <p:sp>
        <p:nvSpPr>
          <p:cNvPr id="6" name="Text 4">
            <a:extLst xmlns:a="http://schemas.openxmlformats.org/drawingml/2006/main">
              <a:ext uri="{FF2B5EF4-FFF2-40B4-BE49-F238E27FC236}">
                <a16:creationId xmlns:a16="http://schemas.microsoft.com/office/drawing/2014/main" id="{F3DC7E2D-7D35-499E-B8AA-0EC2AD33F079}"/>
              </a:ext>
            </a:extLst>
          </p:cNvPr>
          <p:cNvSpPr>
            <a:spLocks xmlns:a="http://schemas.openxmlformats.org/drawingml/2006/main" noGrp="1"/>
          </p:cNvSpPr>
          <p:nvPr/>
        </p:nvSpPr>
        <p:spPr>
          <a:xfrm xmlns:a="http://schemas.openxmlformats.org/drawingml/2006/main">
            <a:off x="777240" y="1810512"/>
            <a:ext cx="3474720" cy="26974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spcAft>
                <a:spcPts val="300"/>
              </a:spcAft>
              <a:buNone/>
            </a:pPr>
            <a:r>
              <a:rPr sz="1400">
                <a:solidFill>
                  <a:srgbClr val="1E2229"/>
                </a:solidFill>
                <a:latin typeface="Arial"/>
                <a:ea typeface="Arial"/>
                <a:cs typeface="Arial"/>
              </a:rPr>
              <a:t>1. </a:t>
            </a:r>
            <a:r>
              <a:rPr sz="1400">
                <a:solidFill>
                  <a:srgbClr val="1E2229"/>
                </a:solidFill>
                <a:latin typeface="Arial"/>
                <a:ea typeface="Arial"/>
                <a:cs typeface="Arial"/>
              </a:rPr>
              <a:t>ретроспективне</a:t>
            </a:r>
            <a:r>
              <a:rPr sz="1400">
                <a:solidFill>
                  <a:srgbClr val="1E2229"/>
                </a:solidFill>
                <a:latin typeface="Arial"/>
                <a:ea typeface="Arial"/>
                <a:cs typeface="Arial"/>
              </a:rPr>
              <a:t> </a:t>
            </a:r>
            <a:r>
              <a:rPr sz="1400">
                <a:solidFill>
                  <a:srgbClr val="1E2229"/>
                </a:solidFill>
                <a:latin typeface="Arial"/>
                <a:ea typeface="Arial"/>
                <a:cs typeface="Arial"/>
              </a:rPr>
              <a:t>бачення</a:t>
            </a:r>
            <a:r>
              <a:rPr sz="1400">
                <a:solidFill>
                  <a:srgbClr val="1E2229"/>
                </a:solidFill>
                <a:latin typeface="Arial"/>
                <a:ea typeface="Arial"/>
                <a:cs typeface="Arial"/>
              </a:rPr>
              <a:t> → ______</a:t>
            </a:r>
          </a:p>
          <a:p xmlns:a="http://schemas.openxmlformats.org/drawingml/2006/main">
            <a:pPr marL="0" indent="0">
              <a:spcAft>
                <a:spcPts val="300"/>
              </a:spcAft>
              <a:buNone/>
            </a:pPr>
            <a:r>
              <a:rPr sz="1400">
                <a:solidFill>
                  <a:srgbClr val="1E2229"/>
                </a:solidFill>
                <a:latin typeface="Arial"/>
                <a:ea typeface="Arial"/>
                <a:cs typeface="Arial"/>
              </a:rPr>
              <a:t>2. </a:t>
            </a:r>
            <a:r>
              <a:rPr sz="1400">
                <a:solidFill>
                  <a:srgbClr val="1E2229"/>
                </a:solidFill>
                <a:latin typeface="Arial"/>
                <a:ea typeface="Arial"/>
                <a:cs typeface="Arial"/>
              </a:rPr>
              <a:t>втрачена</a:t>
            </a:r>
            <a:r>
              <a:rPr sz="1400">
                <a:solidFill>
                  <a:srgbClr val="1E2229"/>
                </a:solidFill>
                <a:latin typeface="Arial"/>
                <a:ea typeface="Arial"/>
                <a:cs typeface="Arial"/>
              </a:rPr>
              <a:t> </a:t>
            </a:r>
            <a:r>
              <a:rPr sz="1400">
                <a:solidFill>
                  <a:srgbClr val="1E2229"/>
                </a:solidFill>
                <a:latin typeface="Arial"/>
                <a:ea typeface="Arial"/>
                <a:cs typeface="Arial"/>
              </a:rPr>
              <a:t>можливість</a:t>
            </a:r>
            <a:r>
              <a:rPr sz="1400">
                <a:solidFill>
                  <a:srgbClr val="1E2229"/>
                </a:solidFill>
                <a:latin typeface="Arial"/>
                <a:ea typeface="Arial"/>
                <a:cs typeface="Arial"/>
              </a:rPr>
              <a:t> → ______</a:t>
            </a:r>
          </a:p>
          <a:p xmlns:a="http://schemas.openxmlformats.org/drawingml/2006/main">
            <a:pPr marL="0" indent="0">
              <a:spcAft>
                <a:spcPts val="300"/>
              </a:spcAft>
              <a:buNone/>
            </a:pPr>
            <a:r>
              <a:rPr sz="1400">
                <a:solidFill>
                  <a:srgbClr val="1E2229"/>
                </a:solidFill>
                <a:latin typeface="Arial"/>
                <a:ea typeface="Arial"/>
                <a:cs typeface="Arial"/>
              </a:rPr>
              <a:t>3. </a:t>
            </a:r>
            <a:r>
              <a:rPr sz="1400">
                <a:solidFill>
                  <a:srgbClr val="1E2229"/>
                </a:solidFill>
                <a:latin typeface="Arial"/>
                <a:ea typeface="Arial"/>
                <a:cs typeface="Arial"/>
              </a:rPr>
              <a:t>недбалість</a:t>
            </a:r>
            <a:r>
              <a:rPr sz="1400">
                <a:solidFill>
                  <a:srgbClr val="1E2229"/>
                </a:solidFill>
                <a:latin typeface="Arial"/>
                <a:ea typeface="Arial"/>
                <a:cs typeface="Arial"/>
              </a:rPr>
              <a:t> → ______</a:t>
            </a:r>
          </a:p>
          <a:p xmlns:a="http://schemas.openxmlformats.org/drawingml/2006/main">
            <a:pPr marL="0" indent="0">
              <a:spcAft>
                <a:spcPts val="300"/>
              </a:spcAft>
              <a:buNone/>
            </a:pPr>
            <a:r>
              <a:rPr sz="1400">
                <a:solidFill>
                  <a:srgbClr val="1E2229"/>
                </a:solidFill>
                <a:latin typeface="Arial"/>
                <a:ea typeface="Arial"/>
                <a:cs typeface="Arial"/>
              </a:rPr>
              <a:t>4. </a:t>
            </a:r>
            <a:r>
              <a:rPr sz="1400">
                <a:solidFill>
                  <a:srgbClr val="1E2229"/>
                </a:solidFill>
                <a:latin typeface="Arial"/>
                <a:ea typeface="Arial"/>
                <a:cs typeface="Arial"/>
              </a:rPr>
              <a:t>відповідальність</a:t>
            </a:r>
            <a:r>
              <a:rPr sz="1400">
                <a:solidFill>
                  <a:srgbClr val="1E2229"/>
                </a:solidFill>
                <a:latin typeface="Arial"/>
                <a:ea typeface="Arial"/>
                <a:cs typeface="Arial"/>
              </a:rPr>
              <a:t> → ______</a:t>
            </a:r>
          </a:p>
          <a:p xmlns:a="http://schemas.openxmlformats.org/drawingml/2006/main">
            <a:pPr marL="0" indent="0">
              <a:spcAft>
                <a:spcPts val="300"/>
              </a:spcAft>
              <a:buNone/>
            </a:pPr>
            <a:r>
              <a:rPr sz="1400">
                <a:solidFill>
                  <a:srgbClr val="1E2229"/>
                </a:solidFill>
                <a:latin typeface="Arial"/>
                <a:ea typeface="Arial"/>
                <a:cs typeface="Arial"/>
              </a:rPr>
              <a:t>5. </a:t>
            </a:r>
            <a:r>
              <a:rPr sz="1400">
                <a:solidFill>
                  <a:srgbClr val="1E2229"/>
                </a:solidFill>
                <a:latin typeface="Arial"/>
                <a:ea typeface="Arial"/>
                <a:cs typeface="Arial"/>
              </a:rPr>
              <a:t>непередбачене</a:t>
            </a:r>
            <a:r>
              <a:rPr sz="1400">
                <a:solidFill>
                  <a:srgbClr val="1E2229"/>
                </a:solidFill>
                <a:latin typeface="Arial"/>
                <a:ea typeface="Arial"/>
                <a:cs typeface="Arial"/>
              </a:rPr>
              <a:t> → ______</a:t>
            </a:r>
          </a:p>
          <a:p xmlns:a="http://schemas.openxmlformats.org/drawingml/2006/main">
            <a:pPr marL="0" indent="0">
              <a:spcAft>
                <a:spcPts val="300"/>
              </a:spcAft>
              <a:buNone/>
            </a:pPr>
            <a:r>
              <a:rPr sz="1400">
                <a:solidFill>
                  <a:srgbClr val="1E2229"/>
                </a:solidFill>
                <a:latin typeface="Arial"/>
                <a:ea typeface="Arial"/>
                <a:cs typeface="Arial"/>
              </a:rPr>
              <a:t>6. </a:t>
            </a:r>
            <a:r>
              <a:rPr sz="1400">
                <a:solidFill>
                  <a:srgbClr val="1E2229"/>
                </a:solidFill>
                <a:latin typeface="Arial"/>
                <a:ea typeface="Arial"/>
                <a:cs typeface="Arial"/>
              </a:rPr>
              <a:t>засіб</a:t>
            </a:r>
            <a:r>
              <a:rPr sz="1400">
                <a:solidFill>
                  <a:srgbClr val="1E2229"/>
                </a:solidFill>
                <a:latin typeface="Arial"/>
                <a:ea typeface="Arial"/>
                <a:cs typeface="Arial"/>
              </a:rPr>
              <a:t> </a:t>
            </a:r>
            <a:r>
              <a:rPr sz="1400">
                <a:solidFill>
                  <a:srgbClr val="1E2229"/>
                </a:solidFill>
                <a:latin typeface="Arial"/>
                <a:ea typeface="Arial"/>
                <a:cs typeface="Arial"/>
              </a:rPr>
              <a:t>виправлення</a:t>
            </a:r>
            <a:r>
              <a:rPr sz="1400">
                <a:solidFill>
                  <a:srgbClr val="1E2229"/>
                </a:solidFill>
                <a:latin typeface="Arial"/>
                <a:ea typeface="Arial"/>
                <a:cs typeface="Arial"/>
              </a:rPr>
              <a:t> → ______</a:t>
            </a:r>
          </a:p>
          <a:p xmlns:a="http://schemas.openxmlformats.org/drawingml/2006/main">
            <a:pPr marL="0" indent="0">
              <a:spcAft>
                <a:spcPts val="300"/>
              </a:spcAft>
              <a:buNone/>
            </a:pPr>
            <a:r>
              <a:rPr sz="1400">
                <a:solidFill>
                  <a:srgbClr val="1E2229"/>
                </a:solidFill>
                <a:latin typeface="Arial"/>
                <a:ea typeface="Arial"/>
                <a:cs typeface="Arial"/>
              </a:rPr>
              <a:t>7. </a:t>
            </a:r>
            <a:r>
              <a:rPr sz="1400">
                <a:solidFill>
                  <a:srgbClr val="1E2229"/>
                </a:solidFill>
                <a:latin typeface="Arial"/>
                <a:ea typeface="Arial"/>
                <a:cs typeface="Arial"/>
              </a:rPr>
              <a:t>альтернативний</a:t>
            </a:r>
            <a:r>
              <a:rPr sz="1400">
                <a:solidFill>
                  <a:srgbClr val="1E2229"/>
                </a:solidFill>
                <a:latin typeface="Arial"/>
                <a:ea typeface="Arial"/>
                <a:cs typeface="Arial"/>
              </a:rPr>
              <a:t> </a:t>
            </a:r>
            <a:r>
              <a:rPr sz="1400">
                <a:solidFill>
                  <a:srgbClr val="1E2229"/>
                </a:solidFill>
                <a:latin typeface="Arial"/>
                <a:ea typeface="Arial"/>
                <a:cs typeface="Arial"/>
              </a:rPr>
              <a:t>результат</a:t>
            </a:r>
            <a:r>
              <a:rPr sz="1400">
                <a:solidFill>
                  <a:srgbClr val="1E2229"/>
                </a:solidFill>
                <a:latin typeface="Arial"/>
                <a:ea typeface="Arial"/>
                <a:cs typeface="Arial"/>
              </a:rPr>
              <a:t> → ______</a:t>
            </a:r>
          </a:p>
          <a:p xmlns:a="http://schemas.openxmlformats.org/drawingml/2006/main">
            <a:pPr marL="0" indent="0">
              <a:spcAft>
                <a:spcPts val="300"/>
              </a:spcAft>
              <a:buNone/>
            </a:pPr>
            <a:r>
              <a:rPr sz="1400">
                <a:solidFill>
                  <a:srgbClr val="1E2229"/>
                </a:solidFill>
                <a:latin typeface="Arial"/>
                <a:ea typeface="Arial"/>
                <a:cs typeface="Arial"/>
              </a:rPr>
              <a:t>8. </a:t>
            </a:r>
            <a:r>
              <a:rPr sz="1400">
                <a:solidFill>
                  <a:srgbClr val="1E2229"/>
                </a:solidFill>
                <a:latin typeface="Arial"/>
                <a:ea typeface="Arial"/>
                <a:cs typeface="Arial"/>
              </a:rPr>
              <a:t>запобігання</a:t>
            </a:r>
            <a:r>
              <a:rPr sz="1400">
                <a:solidFill>
                  <a:srgbClr val="1E2229"/>
                </a:solidFill>
                <a:latin typeface="Arial"/>
                <a:ea typeface="Arial"/>
                <a:cs typeface="Arial"/>
              </a:rPr>
              <a:t> → ______</a:t>
            </a:r>
            <a:endParaRPr sz="2400"/>
          </a:p>
        </p:txBody>
      </p:sp>
      <p:sp>
        <p:nvSpPr>
          <p:cNvPr id="7" name="exercise box">
            <a:extLst xmlns:a="http://schemas.openxmlformats.org/drawingml/2006/main">
              <a:ext uri="{FF2B5EF4-FFF2-40B4-BE49-F238E27FC236}">
                <a16:creationId xmlns:a16="http://schemas.microsoft.com/office/drawing/2014/main" id="{919D55D1-2C0B-41AF-8BA9-224458AD9DEF}"/>
              </a:ext>
            </a:extLst>
          </p:cNvPr>
          <p:cNvSpPr>
            <a:spLocks xmlns:a="http://schemas.openxmlformats.org/drawingml/2006/main" noGrp="1"/>
          </p:cNvSpPr>
          <p:nvPr/>
        </p:nvSpPr>
        <p:spPr>
          <a:xfrm xmlns:a="http://schemas.openxmlformats.org/drawingml/2006/main">
            <a:off x="4663440" y="1234440"/>
            <a:ext cx="3977640" cy="3383280"/>
          </a:xfrm>
          <a:prstGeom xmlns:a="http://schemas.openxmlformats.org/drawingml/2006/main" prst="rect">
            <a:avLst/>
          </a:prstGeom>
          <a:solidFill xmlns:a="http://schemas.openxmlformats.org/drawingml/2006/main">
            <a:srgbClr val="FFFFFF"/>
          </a:solidFill>
          <a:ln xmlns:a="http://schemas.openxmlformats.org/drawingml/2006/main" w="12700">
            <a:solidFill>
              <a:srgbClr val="D9DEDB"/>
            </a:solidFill>
            <a:prstDash val="solid"/>
          </a:ln>
        </p:spPr>
        <p:txBody>
          <a:bodyPr xmlns:a="http://schemas.openxmlformats.org/drawingml/2006/main"/>
          <a:lstStyle xmlns:a="http://schemas.openxmlformats.org/drawingml/2006/main"/>
          <a:p xmlns:a="http://schemas.openxmlformats.org/drawingml/2006/main">
            <a:endParaRPr/>
          </a:p>
        </p:txBody>
      </p:sp>
      <p:sp>
        <p:nvSpPr>
          <p:cNvPr id="8" name="header bar">
            <a:extLst xmlns:a="http://schemas.openxmlformats.org/drawingml/2006/main">
              <a:ext uri="{FF2B5EF4-FFF2-40B4-BE49-F238E27FC236}">
                <a16:creationId xmlns:a16="http://schemas.microsoft.com/office/drawing/2014/main" id="{C6DAAEDA-DE88-48BF-821D-D0BDC6F46898}"/>
              </a:ext>
            </a:extLst>
          </p:cNvPr>
          <p:cNvSpPr>
            <a:spLocks xmlns:a="http://schemas.openxmlformats.org/drawingml/2006/main" noGrp="1"/>
          </p:cNvSpPr>
          <p:nvPr/>
        </p:nvSpPr>
        <p:spPr>
          <a:xfrm xmlns:a="http://schemas.openxmlformats.org/drawingml/2006/main">
            <a:off x="4663440" y="1234440"/>
            <a:ext cx="3977640" cy="457200"/>
          </a:xfrm>
          <a:prstGeom xmlns:a="http://schemas.openxmlformats.org/drawingml/2006/main" prst="rect">
            <a:avLst/>
          </a:prstGeom>
          <a:solidFill xmlns:a="http://schemas.openxmlformats.org/drawingml/2006/main">
            <a:srgbClr val="CD212A"/>
          </a:solidFill>
        </p:spPr>
        <p:txBody>
          <a:bodyPr xmlns:a="http://schemas.openxmlformats.org/drawingml/2006/main"/>
          <a:lstStyle xmlns:a="http://schemas.openxmlformats.org/drawingml/2006/main"/>
          <a:p xmlns:a="http://schemas.openxmlformats.org/drawingml/2006/main">
            <a:endParaRPr/>
          </a:p>
        </p:txBody>
      </p:sp>
      <p:sp>
        <p:nvSpPr>
          <p:cNvPr id="9" name="Text 7">
            <a:extLst xmlns:a="http://schemas.openxmlformats.org/drawingml/2006/main">
              <a:ext uri="{FF2B5EF4-FFF2-40B4-BE49-F238E27FC236}">
                <a16:creationId xmlns:a16="http://schemas.microsoft.com/office/drawing/2014/main" id="{F4BAB844-EC9D-4762-8A6E-DFBD4216F2BB}"/>
              </a:ext>
            </a:extLst>
          </p:cNvPr>
          <p:cNvSpPr>
            <a:spLocks xmlns:a="http://schemas.openxmlformats.org/drawingml/2006/main" noGrp="1"/>
          </p:cNvSpPr>
          <p:nvPr/>
        </p:nvSpPr>
        <p:spPr>
          <a:xfrm xmlns:a="http://schemas.openxmlformats.org/drawingml/2006/main">
            <a:off x="4846320" y="1234440"/>
            <a:ext cx="361188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300" b="1">
                <a:solidFill>
                  <a:srgbClr val="FFFFFF"/>
                </a:solidFill>
                <a:latin typeface="Arial"/>
                <a:ea typeface="Arial"/>
                <a:cs typeface="Arial"/>
              </a:rPr>
              <a:t>Вправа 2. Переклади моделі</a:t>
            </a:r>
            <a:endParaRPr sz="1300"/>
          </a:p>
        </p:txBody>
      </p:sp>
      <p:sp>
        <p:nvSpPr>
          <p:cNvPr id="10" name="Text 8">
            <a:extLst xmlns:a="http://schemas.openxmlformats.org/drawingml/2006/main">
              <a:ext uri="{FF2B5EF4-FFF2-40B4-BE49-F238E27FC236}">
                <a16:creationId xmlns:a16="http://schemas.microsoft.com/office/drawing/2014/main" id="{2F51220D-E335-47F8-99E3-CCDDE372CD7D}"/>
              </a:ext>
            </a:extLst>
          </p:cNvPr>
          <p:cNvSpPr>
            <a:spLocks xmlns:a="http://schemas.openxmlformats.org/drawingml/2006/main" noGrp="1"/>
          </p:cNvSpPr>
          <p:nvPr/>
        </p:nvSpPr>
        <p:spPr>
          <a:xfrm xmlns:a="http://schemas.openxmlformats.org/drawingml/2006/main">
            <a:off x="4937760" y="1810512"/>
            <a:ext cx="3474720" cy="26974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spcAft>
                <a:spcPts val="300"/>
              </a:spcAft>
              <a:buNone/>
            </a:pPr>
            <a:r>
              <a:rPr sz="713">
                <a:solidFill>
                  <a:srgbClr val="1E2229"/>
                </a:solidFill>
                <a:latin typeface="Arial"/>
                <a:ea typeface="Arial"/>
                <a:cs typeface="Arial"/>
              </a:rPr>
              <a:t>1. Якби ми передбачили ризик, діяли б раніше.</a:t>
            </a:r>
          </a:p>
          <a:p xmlns:a="http://schemas.openxmlformats.org/drawingml/2006/main">
            <a:pPr marL="0" indent="0">
              <a:spcAft>
                <a:spcPts val="300"/>
              </a:spcAft>
              <a:buNone/>
            </a:pPr>
            <a:r>
              <a:rPr sz="713">
                <a:solidFill>
                  <a:srgbClr val="1E2229"/>
                </a:solidFill>
                <a:latin typeface="Arial"/>
                <a:ea typeface="Arial"/>
                <a:cs typeface="Arial"/>
              </a:rPr>
              <a:t>   ____________________</a:t>
            </a:r>
          </a:p>
          <a:p xmlns:a="http://schemas.openxmlformats.org/drawingml/2006/main">
            <a:pPr marL="0" indent="0">
              <a:spcAft>
                <a:spcPts val="300"/>
              </a:spcAft>
              <a:buNone/>
            </a:pPr>
            <a:r>
              <a:rPr sz="713">
                <a:solidFill>
                  <a:srgbClr val="1E2229"/>
                </a:solidFill>
                <a:latin typeface="Arial"/>
                <a:ea typeface="Arial"/>
                <a:cs typeface="Arial"/>
              </a:rPr>
              <a:t>2. Якби ти виїхав вчасно, не пропустив би потяг.</a:t>
            </a:r>
          </a:p>
          <a:p xmlns:a="http://schemas.openxmlformats.org/drawingml/2006/main">
            <a:pPr marL="0" indent="0">
              <a:spcAft>
                <a:spcPts val="300"/>
              </a:spcAft>
              <a:buNone/>
            </a:pPr>
            <a:r>
              <a:rPr sz="713">
                <a:solidFill>
                  <a:srgbClr val="1E2229"/>
                </a:solidFill>
                <a:latin typeface="Arial"/>
                <a:ea typeface="Arial"/>
                <a:cs typeface="Arial"/>
              </a:rPr>
              <a:t>   ____________________</a:t>
            </a:r>
          </a:p>
          <a:p xmlns:a="http://schemas.openxmlformats.org/drawingml/2006/main">
            <a:pPr marL="0" indent="0">
              <a:spcAft>
                <a:spcPts val="300"/>
              </a:spcAft>
              <a:buNone/>
            </a:pPr>
            <a:r>
              <a:rPr sz="713">
                <a:solidFill>
                  <a:srgbClr val="1E2229"/>
                </a:solidFill>
                <a:latin typeface="Arial"/>
                <a:ea typeface="Arial"/>
                <a:cs typeface="Arial"/>
              </a:rPr>
              <a:t>3. Якби дані були повними, аналіз був би надійнішим.</a:t>
            </a:r>
          </a:p>
          <a:p xmlns:a="http://schemas.openxmlformats.org/drawingml/2006/main">
            <a:pPr marL="0" indent="0">
              <a:spcAft>
                <a:spcPts val="300"/>
              </a:spcAft>
              <a:buNone/>
            </a:pPr>
            <a:r>
              <a:rPr sz="713">
                <a:solidFill>
                  <a:srgbClr val="1E2229"/>
                </a:solidFill>
                <a:latin typeface="Arial"/>
                <a:ea typeface="Arial"/>
                <a:cs typeface="Arial"/>
              </a:rPr>
              <a:t>   ____________________</a:t>
            </a:r>
          </a:p>
          <a:p xmlns:a="http://schemas.openxmlformats.org/drawingml/2006/main">
            <a:pPr marL="0" indent="0">
              <a:spcAft>
                <a:spcPts val="300"/>
              </a:spcAft>
              <a:buNone/>
            </a:pPr>
            <a:r>
              <a:rPr sz="713">
                <a:solidFill>
                  <a:srgbClr val="1E2229"/>
                </a:solidFill>
                <a:latin typeface="Arial"/>
                <a:ea typeface="Arial"/>
                <a:cs typeface="Arial"/>
              </a:rPr>
              <a:t>4. Ми погодилися б, якби вони уточнили умови.</a:t>
            </a:r>
          </a:p>
          <a:p xmlns:a="http://schemas.openxmlformats.org/drawingml/2006/main">
            <a:pPr marL="0" indent="0">
              <a:spcAft>
                <a:spcPts val="300"/>
              </a:spcAft>
              <a:buNone/>
            </a:pPr>
            <a:r>
              <a:rPr sz="713">
                <a:solidFill>
                  <a:srgbClr val="1E2229"/>
                </a:solidFill>
                <a:latin typeface="Arial"/>
                <a:ea typeface="Arial"/>
                <a:cs typeface="Arial"/>
              </a:rPr>
              <a:t>   ____________________</a:t>
            </a:r>
            <a:endParaRPr sz="1300"/>
          </a:p>
          <a:p xmlns:a="http://schemas.openxmlformats.org/drawingml/2006/main">
            <a:pPr marL="0" indent="0">
              <a:spcAft>
                <a:spcPts val="300"/>
              </a:spcAft>
              <a:buNone/>
            </a:pPr>
            <a:r>
              <a:rPr sz="713">
                <a:solidFill>
                  <a:srgbClr val="1E2229"/>
                </a:solidFill>
                <a:latin typeface="Arial"/>
                <a:ea typeface="Arial"/>
                <a:cs typeface="Arial"/>
              </a:rPr>
              <a:t>5. Якби вона не втрутилася, проблема погіршилася б.</a:t>
            </a:r>
            <a:endParaRPr sz="1300"/>
          </a:p>
          <a:p xmlns:a="http://schemas.openxmlformats.org/drawingml/2006/main">
            <a:pPr marL="0" indent="0">
              <a:spcAft>
                <a:spcPts val="300"/>
              </a:spcAft>
              <a:buNone/>
            </a:pPr>
            <a:r>
              <a:rPr sz="713">
                <a:solidFill>
                  <a:srgbClr val="1E2229"/>
                </a:solidFill>
                <a:latin typeface="Arial"/>
                <a:ea typeface="Arial"/>
                <a:cs typeface="Arial"/>
              </a:rPr>
              <a:t>   ____________________</a:t>
            </a:r>
            <a:endParaRPr sz="1300"/>
          </a:p>
          <a:p xmlns:a="http://schemas.openxmlformats.org/drawingml/2006/main">
            <a:pPr marL="0" indent="0">
              <a:spcAft>
                <a:spcPts val="300"/>
              </a:spcAft>
              <a:buNone/>
            </a:pPr>
            <a:r>
              <a:rPr sz="713">
                <a:solidFill>
                  <a:srgbClr val="1E2229"/>
                </a:solidFill>
                <a:latin typeface="Arial"/>
                <a:ea typeface="Arial"/>
                <a:cs typeface="Arial"/>
              </a:rPr>
              <a:t>6. Що сталося б, якби ми відклали?</a:t>
            </a:r>
            <a:endParaRPr sz="1300"/>
          </a:p>
          <a:p xmlns:a="http://schemas.openxmlformats.org/drawingml/2006/main">
            <a:pPr marL="0" indent="0">
              <a:spcAft>
                <a:spcPts val="300"/>
              </a:spcAft>
              <a:buNone/>
            </a:pPr>
            <a:r>
              <a:rPr sz="713">
                <a:solidFill>
                  <a:srgbClr val="1E2229"/>
                </a:solidFill>
                <a:latin typeface="Arial"/>
                <a:ea typeface="Arial"/>
                <a:cs typeface="Arial"/>
              </a:rPr>
              <a:t>   ____________________</a:t>
            </a:r>
            <a:endParaRPr sz="1300"/>
          </a:p>
          <a:p xmlns:a="http://schemas.openxmlformats.org/drawingml/2006/main">
            <a:pPr marL="0" indent="0">
              <a:spcAft>
                <a:spcPts val="300"/>
              </a:spcAft>
              <a:buNone/>
            </a:pPr>
            <a:r>
              <a:rPr sz="713">
                <a:solidFill>
                  <a:srgbClr val="1E2229"/>
                </a:solidFill>
                <a:latin typeface="Arial"/>
                <a:ea typeface="Arial"/>
                <a:cs typeface="Arial"/>
              </a:rPr>
              <a:t>7. Озираючись назад, я попросив би перевірку.</a:t>
            </a:r>
            <a:endParaRPr sz="1300"/>
          </a:p>
          <a:p xmlns:a="http://schemas.openxmlformats.org/drawingml/2006/main">
            <a:pPr marL="0" indent="0">
              <a:spcAft>
                <a:spcPts val="300"/>
              </a:spcAft>
              <a:buNone/>
            </a:pPr>
            <a:r>
              <a:rPr sz="713">
                <a:solidFill>
                  <a:srgbClr val="1E2229"/>
                </a:solidFill>
                <a:latin typeface="Arial"/>
                <a:ea typeface="Arial"/>
                <a:cs typeface="Arial"/>
              </a:rPr>
              <a:t>   ____________________</a:t>
            </a:r>
            <a:endParaRPr sz="1300"/>
          </a:p>
          <a:p xmlns:a="http://schemas.openxmlformats.org/drawingml/2006/main">
            <a:pPr marL="0" indent="0">
              <a:spcAft>
                <a:spcPts val="300"/>
              </a:spcAft>
              <a:buNone/>
            </a:pPr>
            <a:r>
              <a:rPr sz="713">
                <a:solidFill>
                  <a:srgbClr val="1E2229"/>
                </a:solidFill>
                <a:latin typeface="Arial"/>
                <a:ea typeface="Arial"/>
                <a:cs typeface="Arial"/>
              </a:rPr>
              <a:t>8. Без його допомоги ми б не завершили.</a:t>
            </a:r>
            <a:endParaRPr sz="1300"/>
          </a:p>
          <a:p xmlns:a="http://schemas.openxmlformats.org/drawingml/2006/main">
            <a:pPr marL="0" indent="0">
              <a:spcAft>
                <a:spcPts val="300"/>
              </a:spcAft>
              <a:buNone/>
            </a:pPr>
            <a:r>
              <a:rPr sz="713">
                <a:solidFill>
                  <a:srgbClr val="1E2229"/>
                </a:solidFill>
                <a:latin typeface="Arial"/>
                <a:ea typeface="Arial"/>
                <a:cs typeface="Arial"/>
              </a:rPr>
              <a:t>   ____________________</a:t>
            </a:r>
            <a:endParaRPr sz="1300"/>
          </a:p>
        </p:txBody>
      </p:sp>
    </p:spTree>
    <p:extLst>
      <p:ext uri="{BB962C8B-B14F-4D97-AF65-F5344CB8AC3E}">
        <p14:creationId xmlns:p14="http://schemas.microsoft.com/office/powerpoint/2010/main" val="523226038"/>
      </p:ext>
    </p:extLst>
  </p:cSld>
</p:sld>
</file>

<file path=ppt/slides/slide22.xml><?xml version="1.0" encoding="utf-8"?>
<p:sld xmlns:p="http://schemas.openxmlformats.org/presentationml/2006/main">
  <p:cSld>
    <p:spTree>
      <p:nvGrpSpPr>
        <p:cNvPr id="1" name=""/>
        <p:cNvGrpSpPr/>
        <p:nvPr/>
      </p:nvGrpSpPr>
      <p:grpSpPr>
        <a:xfrm xmlns:a="http://schemas.openxmlformats.org/drawingml/2006/main"/>
      </p:grpSpPr>
      <p:sp>
        <p:nvSpPr>
          <p:cNvPr id="2" name="Text 3">
            <a:extLst xmlns:a="http://schemas.openxmlformats.org/drawingml/2006/main">
              <a:ext uri="{FF2B5EF4-FFF2-40B4-BE49-F238E27FC236}">
                <a16:creationId xmlns:a16="http://schemas.microsoft.com/office/drawing/2014/main" id="{9919E137-FB28-4CDA-88DA-AA9B77B93130}"/>
              </a:ext>
            </a:extLst>
          </p:cNvPr>
          <p:cNvSpPr>
            <a:spLocks xmlns:a="http://schemas.openxmlformats.org/drawingml/2006/main" noGrp="1"/>
          </p:cNvSpPr>
          <p:nvPr>
            <p:ph type="title" idx="103" hasCustomPrompt="1"/>
          </p:nvPr>
        </p:nvSpPr>
        <p:spPr>
          <a:xfrm xmlns:a="http://schemas.openxmlformats.org/drawingml/2006/main">
            <a:off x="502920" y="292608"/>
            <a:ext cx="8138160" cy="56692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buNone/>
            </a:pPr>
            <a:r>
              <a:rPr sz="2600" b="1">
                <a:solidFill>
                  <a:srgbClr val="0B7A3B"/>
                </a:solidFill>
                <a:latin typeface="Arial"/>
                <a:ea typeface="Arial"/>
                <a:cs typeface="Arial"/>
              </a:rPr>
              <a:t>Додатково · Вправа 3. Обери правильну пару</a:t>
            </a:r>
            <a:endParaRPr sz="2600"/>
          </a:p>
        </p:txBody>
      </p:sp>
      <p:sp>
        <p:nvSpPr>
          <p:cNvPr id="3" name="question card">
            <a:extLst xmlns:a="http://schemas.openxmlformats.org/drawingml/2006/main">
              <a:ext uri="{FF2B5EF4-FFF2-40B4-BE49-F238E27FC236}">
                <a16:creationId xmlns:a16="http://schemas.microsoft.com/office/drawing/2014/main" id="{7B07F6C7-1FCD-4893-BE8C-D21225FA5602}"/>
              </a:ext>
            </a:extLst>
          </p:cNvPr>
          <p:cNvSpPr>
            <a:spLocks xmlns:a="http://schemas.openxmlformats.org/drawingml/2006/main" noGrp="1"/>
          </p:cNvSpPr>
          <p:nvPr/>
        </p:nvSpPr>
        <p:spPr>
          <a:xfrm xmlns:a="http://schemas.openxmlformats.org/drawingml/2006/main">
            <a:off x="502920" y="1280160"/>
            <a:ext cx="3977640" cy="1463040"/>
          </a:xfrm>
          <a:prstGeom xmlns:a="http://schemas.openxmlformats.org/drawingml/2006/main" prst="rect">
            <a:avLst/>
          </a:prstGeom>
          <a:solidFill xmlns:a="http://schemas.openxmlformats.org/drawingml/2006/main">
            <a:srgbClr val="F4F6F5"/>
          </a:solidFill>
        </p:spPr>
        <p:txBody>
          <a:bodyPr xmlns:a="http://schemas.openxmlformats.org/drawingml/2006/main"/>
          <a:lstStyle xmlns:a="http://schemas.openxmlformats.org/drawingml/2006/main"/>
          <a:p xmlns:a="http://schemas.openxmlformats.org/drawingml/2006/main">
            <a:endParaRPr/>
          </a:p>
        </p:txBody>
      </p:sp>
      <p:sp>
        <p:nvSpPr>
          <p:cNvPr id="4" name="accent">
            <a:extLst xmlns:a="http://schemas.openxmlformats.org/drawingml/2006/main">
              <a:ext uri="{FF2B5EF4-FFF2-40B4-BE49-F238E27FC236}">
                <a16:creationId xmlns:a16="http://schemas.microsoft.com/office/drawing/2014/main" id="{98975C92-6C65-44BF-ADBE-3EE2203B1A82}"/>
              </a:ext>
            </a:extLst>
          </p:cNvPr>
          <p:cNvSpPr>
            <a:spLocks xmlns:a="http://schemas.openxmlformats.org/drawingml/2006/main" noGrp="1"/>
          </p:cNvSpPr>
          <p:nvPr/>
        </p:nvSpPr>
        <p:spPr>
          <a:xfrm xmlns:a="http://schemas.openxmlformats.org/drawingml/2006/main">
            <a:off x="502920" y="1280160"/>
            <a:ext cx="64008" cy="1463040"/>
          </a:xfrm>
          <a:prstGeom xmlns:a="http://schemas.openxmlformats.org/drawingml/2006/main" prst="rect">
            <a:avLst/>
          </a:prstGeom>
          <a:solidFill xmlns:a="http://schemas.openxmlformats.org/drawingml/2006/main">
            <a:srgbClr val="0B7A3B"/>
          </a:solidFill>
        </p:spPr>
        <p:txBody>
          <a:bodyPr xmlns:a="http://schemas.openxmlformats.org/drawingml/2006/main"/>
          <a:lstStyle xmlns:a="http://schemas.openxmlformats.org/drawingml/2006/main"/>
          <a:p xmlns:a="http://schemas.openxmlformats.org/drawingml/2006/main">
            <a:endParaRPr/>
          </a:p>
        </p:txBody>
      </p:sp>
      <p:sp>
        <p:nvSpPr>
          <p:cNvPr id="5" name="Text 3">
            <a:extLst xmlns:a="http://schemas.openxmlformats.org/drawingml/2006/main">
              <a:ext uri="{FF2B5EF4-FFF2-40B4-BE49-F238E27FC236}">
                <a16:creationId xmlns:a16="http://schemas.microsoft.com/office/drawing/2014/main" id="{0F8594BA-060E-4EFC-915F-43B897D20918}"/>
              </a:ext>
            </a:extLst>
          </p:cNvPr>
          <p:cNvSpPr>
            <a:spLocks xmlns:a="http://schemas.openxmlformats.org/drawingml/2006/main" noGrp="1"/>
          </p:cNvSpPr>
          <p:nvPr/>
        </p:nvSpPr>
        <p:spPr>
          <a:xfrm xmlns:a="http://schemas.openxmlformats.org/drawingml/2006/main">
            <a:off x="731520" y="1389888"/>
            <a:ext cx="361188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300" b="1">
                <a:solidFill>
                  <a:srgbClr val="1E2229"/>
                </a:solidFill>
                <a:latin typeface="Arial"/>
                <a:ea typeface="Arial"/>
                <a:cs typeface="Arial"/>
              </a:rPr>
              <a:t>1. Se avessimo previsto...</a:t>
            </a:r>
            <a:endParaRPr sz="1300"/>
          </a:p>
        </p:txBody>
      </p:sp>
      <p:sp>
        <p:nvSpPr>
          <p:cNvPr id="6" name="Text 4">
            <a:extLst xmlns:a="http://schemas.openxmlformats.org/drawingml/2006/main">
              <a:ext uri="{FF2B5EF4-FFF2-40B4-BE49-F238E27FC236}">
                <a16:creationId xmlns:a16="http://schemas.microsoft.com/office/drawing/2014/main" id="{EC8B87C3-C3BC-42D8-9815-7A34B0814B6F}"/>
              </a:ext>
            </a:extLst>
          </p:cNvPr>
          <p:cNvSpPr>
            <a:spLocks xmlns:a="http://schemas.openxmlformats.org/drawingml/2006/main" noGrp="1"/>
          </p:cNvSpPr>
          <p:nvPr/>
        </p:nvSpPr>
        <p:spPr>
          <a:xfrm xmlns:a="http://schemas.openxmlformats.org/drawingml/2006/main">
            <a:off x="731520" y="1783080"/>
            <a:ext cx="3611880" cy="8229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300">
                <a:solidFill>
                  <a:srgbClr val="5B6570"/>
                </a:solidFill>
                <a:latin typeface="Arial"/>
                <a:ea typeface="Arial"/>
                <a:cs typeface="Arial"/>
              </a:rPr>
              <a:t>a) agiremmo ieri  b) avremmo agito  c) agivamo</a:t>
            </a:r>
            <a:endParaRPr sz="1300"/>
          </a:p>
        </p:txBody>
      </p:sp>
      <p:sp>
        <p:nvSpPr>
          <p:cNvPr id="7" name="question card">
            <a:extLst xmlns:a="http://schemas.openxmlformats.org/drawingml/2006/main">
              <a:ext uri="{FF2B5EF4-FFF2-40B4-BE49-F238E27FC236}">
                <a16:creationId xmlns:a16="http://schemas.microsoft.com/office/drawing/2014/main" id="{9E51A058-0109-4C73-95D2-DEDD25332A36}"/>
              </a:ext>
            </a:extLst>
          </p:cNvPr>
          <p:cNvSpPr>
            <a:spLocks xmlns:a="http://schemas.openxmlformats.org/drawingml/2006/main" noGrp="1"/>
          </p:cNvSpPr>
          <p:nvPr/>
        </p:nvSpPr>
        <p:spPr>
          <a:xfrm xmlns:a="http://schemas.openxmlformats.org/drawingml/2006/main">
            <a:off x="4663440" y="1280160"/>
            <a:ext cx="3977640" cy="1463040"/>
          </a:xfrm>
          <a:prstGeom xmlns:a="http://schemas.openxmlformats.org/drawingml/2006/main" prst="rect">
            <a:avLst/>
          </a:prstGeom>
          <a:solidFill xmlns:a="http://schemas.openxmlformats.org/drawingml/2006/main">
            <a:srgbClr val="F4F6F5"/>
          </a:solidFill>
        </p:spPr>
        <p:txBody>
          <a:bodyPr xmlns:a="http://schemas.openxmlformats.org/drawingml/2006/main"/>
          <a:lstStyle xmlns:a="http://schemas.openxmlformats.org/drawingml/2006/main"/>
          <a:p xmlns:a="http://schemas.openxmlformats.org/drawingml/2006/main">
            <a:endParaRPr/>
          </a:p>
        </p:txBody>
      </p:sp>
      <p:sp>
        <p:nvSpPr>
          <p:cNvPr id="8" name="accent">
            <a:extLst xmlns:a="http://schemas.openxmlformats.org/drawingml/2006/main">
              <a:ext uri="{FF2B5EF4-FFF2-40B4-BE49-F238E27FC236}">
                <a16:creationId xmlns:a16="http://schemas.microsoft.com/office/drawing/2014/main" id="{3438ABF4-ACD3-4BFF-84A6-970AA290DA89}"/>
              </a:ext>
            </a:extLst>
          </p:cNvPr>
          <p:cNvSpPr>
            <a:spLocks xmlns:a="http://schemas.openxmlformats.org/drawingml/2006/main" noGrp="1"/>
          </p:cNvSpPr>
          <p:nvPr/>
        </p:nvSpPr>
        <p:spPr>
          <a:xfrm xmlns:a="http://schemas.openxmlformats.org/drawingml/2006/main">
            <a:off x="4663440" y="1280160"/>
            <a:ext cx="64008" cy="1463040"/>
          </a:xfrm>
          <a:prstGeom xmlns:a="http://schemas.openxmlformats.org/drawingml/2006/main" prst="rect">
            <a:avLst/>
          </a:prstGeom>
          <a:solidFill xmlns:a="http://schemas.openxmlformats.org/drawingml/2006/main">
            <a:srgbClr val="CD212A"/>
          </a:solidFill>
        </p:spPr>
        <p:txBody>
          <a:bodyPr xmlns:a="http://schemas.openxmlformats.org/drawingml/2006/main"/>
          <a:lstStyle xmlns:a="http://schemas.openxmlformats.org/drawingml/2006/main"/>
          <a:p xmlns:a="http://schemas.openxmlformats.org/drawingml/2006/main">
            <a:endParaRPr/>
          </a:p>
        </p:txBody>
      </p:sp>
      <p:sp>
        <p:nvSpPr>
          <p:cNvPr id="9" name="Text 7">
            <a:extLst xmlns:a="http://schemas.openxmlformats.org/drawingml/2006/main">
              <a:ext uri="{FF2B5EF4-FFF2-40B4-BE49-F238E27FC236}">
                <a16:creationId xmlns:a16="http://schemas.microsoft.com/office/drawing/2014/main" id="{87ECF563-9138-4608-B6F3-CCDADAFD8576}"/>
              </a:ext>
            </a:extLst>
          </p:cNvPr>
          <p:cNvSpPr>
            <a:spLocks xmlns:a="http://schemas.openxmlformats.org/drawingml/2006/main" noGrp="1"/>
          </p:cNvSpPr>
          <p:nvPr/>
        </p:nvSpPr>
        <p:spPr>
          <a:xfrm xmlns:a="http://schemas.openxmlformats.org/drawingml/2006/main">
            <a:off x="4892040" y="1389888"/>
            <a:ext cx="361188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300" b="1">
                <a:solidFill>
                  <a:srgbClr val="1E2229"/>
                </a:solidFill>
                <a:latin typeface="Arial"/>
                <a:ea typeface="Arial"/>
                <a:cs typeface="Arial"/>
              </a:rPr>
              <a:t>2. Se fosse arrivata...</a:t>
            </a:r>
            <a:endParaRPr sz="1300"/>
          </a:p>
        </p:txBody>
      </p:sp>
      <p:sp>
        <p:nvSpPr>
          <p:cNvPr id="10" name="Text 8">
            <a:extLst xmlns:a="http://schemas.openxmlformats.org/drawingml/2006/main">
              <a:ext uri="{FF2B5EF4-FFF2-40B4-BE49-F238E27FC236}">
                <a16:creationId xmlns:a16="http://schemas.microsoft.com/office/drawing/2014/main" id="{A8BB9FA8-7724-452A-972E-74D5FCF86AB0}"/>
              </a:ext>
            </a:extLst>
          </p:cNvPr>
          <p:cNvSpPr>
            <a:spLocks xmlns:a="http://schemas.openxmlformats.org/drawingml/2006/main" noGrp="1"/>
          </p:cNvSpPr>
          <p:nvPr/>
        </p:nvSpPr>
        <p:spPr>
          <a:xfrm xmlns:a="http://schemas.openxmlformats.org/drawingml/2006/main">
            <a:off x="4892040" y="1783080"/>
            <a:ext cx="3611880" cy="8229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300">
                <a:solidFill>
                  <a:srgbClr val="5B6570"/>
                </a:solidFill>
                <a:latin typeface="Arial"/>
                <a:ea typeface="Arial"/>
                <a:cs typeface="Arial"/>
              </a:rPr>
              <a:t>a) avrebbe partecipato  b) partecipa  c) parteciperebbe ieri</a:t>
            </a:r>
            <a:endParaRPr sz="1300"/>
          </a:p>
        </p:txBody>
      </p:sp>
      <p:sp>
        <p:nvSpPr>
          <p:cNvPr id="11" name="question card">
            <a:extLst xmlns:a="http://schemas.openxmlformats.org/drawingml/2006/main">
              <a:ext uri="{FF2B5EF4-FFF2-40B4-BE49-F238E27FC236}">
                <a16:creationId xmlns:a16="http://schemas.microsoft.com/office/drawing/2014/main" id="{B2F142CB-CEAB-40D5-817A-1ECDAB142538}"/>
              </a:ext>
            </a:extLst>
          </p:cNvPr>
          <p:cNvSpPr>
            <a:spLocks xmlns:a="http://schemas.openxmlformats.org/drawingml/2006/main" noGrp="1"/>
          </p:cNvSpPr>
          <p:nvPr/>
        </p:nvSpPr>
        <p:spPr>
          <a:xfrm xmlns:a="http://schemas.openxmlformats.org/drawingml/2006/main">
            <a:off x="502920" y="2971800"/>
            <a:ext cx="3977640" cy="1463040"/>
          </a:xfrm>
          <a:prstGeom xmlns:a="http://schemas.openxmlformats.org/drawingml/2006/main" prst="rect">
            <a:avLst/>
          </a:prstGeom>
          <a:solidFill xmlns:a="http://schemas.openxmlformats.org/drawingml/2006/main">
            <a:srgbClr val="F4F6F5"/>
          </a:solidFill>
        </p:spPr>
        <p:txBody>
          <a:bodyPr xmlns:a="http://schemas.openxmlformats.org/drawingml/2006/main"/>
          <a:lstStyle xmlns:a="http://schemas.openxmlformats.org/drawingml/2006/main"/>
          <a:p xmlns:a="http://schemas.openxmlformats.org/drawingml/2006/main">
            <a:endParaRPr/>
          </a:p>
        </p:txBody>
      </p:sp>
      <p:sp>
        <p:nvSpPr>
          <p:cNvPr id="12" name="accent">
            <a:extLst xmlns:a="http://schemas.openxmlformats.org/drawingml/2006/main">
              <a:ext uri="{FF2B5EF4-FFF2-40B4-BE49-F238E27FC236}">
                <a16:creationId xmlns:a16="http://schemas.microsoft.com/office/drawing/2014/main" id="{F10FE2BD-FFBF-49ED-B3EE-EA7AB2CB2CE8}"/>
              </a:ext>
            </a:extLst>
          </p:cNvPr>
          <p:cNvSpPr>
            <a:spLocks xmlns:a="http://schemas.openxmlformats.org/drawingml/2006/main" noGrp="1"/>
          </p:cNvSpPr>
          <p:nvPr/>
        </p:nvSpPr>
        <p:spPr>
          <a:xfrm xmlns:a="http://schemas.openxmlformats.org/drawingml/2006/main">
            <a:off x="502920" y="2971800"/>
            <a:ext cx="64008" cy="1463040"/>
          </a:xfrm>
          <a:prstGeom xmlns:a="http://schemas.openxmlformats.org/drawingml/2006/main" prst="rect">
            <a:avLst/>
          </a:prstGeom>
          <a:solidFill xmlns:a="http://schemas.openxmlformats.org/drawingml/2006/main">
            <a:srgbClr val="0B7A3B"/>
          </a:solidFill>
        </p:spPr>
        <p:txBody>
          <a:bodyPr xmlns:a="http://schemas.openxmlformats.org/drawingml/2006/main"/>
          <a:lstStyle xmlns:a="http://schemas.openxmlformats.org/drawingml/2006/main"/>
          <a:p xmlns:a="http://schemas.openxmlformats.org/drawingml/2006/main">
            <a:endParaRPr/>
          </a:p>
        </p:txBody>
      </p:sp>
      <p:sp>
        <p:nvSpPr>
          <p:cNvPr id="13" name="Text 11">
            <a:extLst xmlns:a="http://schemas.openxmlformats.org/drawingml/2006/main">
              <a:ext uri="{FF2B5EF4-FFF2-40B4-BE49-F238E27FC236}">
                <a16:creationId xmlns:a16="http://schemas.microsoft.com/office/drawing/2014/main" id="{289CF11B-45E9-4E22-A563-0DE0DDFF8B7F}"/>
              </a:ext>
            </a:extLst>
          </p:cNvPr>
          <p:cNvSpPr>
            <a:spLocks xmlns:a="http://schemas.openxmlformats.org/drawingml/2006/main" noGrp="1"/>
          </p:cNvSpPr>
          <p:nvPr/>
        </p:nvSpPr>
        <p:spPr>
          <a:xfrm xmlns:a="http://schemas.openxmlformats.org/drawingml/2006/main">
            <a:off x="731520" y="3081528"/>
            <a:ext cx="361188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300" b="1">
                <a:solidFill>
                  <a:srgbClr val="1E2229"/>
                </a:solidFill>
                <a:latin typeface="Arial"/>
                <a:ea typeface="Arial"/>
                <a:cs typeface="Arial"/>
              </a:rPr>
              <a:t>3. Dopo se usiamo...</a:t>
            </a:r>
            <a:endParaRPr sz="1300"/>
          </a:p>
        </p:txBody>
      </p:sp>
      <p:sp>
        <p:nvSpPr>
          <p:cNvPr id="14" name="Text 12">
            <a:extLst xmlns:a="http://schemas.openxmlformats.org/drawingml/2006/main">
              <a:ext uri="{FF2B5EF4-FFF2-40B4-BE49-F238E27FC236}">
                <a16:creationId xmlns:a16="http://schemas.microsoft.com/office/drawing/2014/main" id="{F9624897-B59F-4988-9097-70547ABA63D5}"/>
              </a:ext>
            </a:extLst>
          </p:cNvPr>
          <p:cNvSpPr>
            <a:spLocks xmlns:a="http://schemas.openxmlformats.org/drawingml/2006/main" noGrp="1"/>
          </p:cNvSpPr>
          <p:nvPr/>
        </p:nvSpPr>
        <p:spPr>
          <a:xfrm xmlns:a="http://schemas.openxmlformats.org/drawingml/2006/main">
            <a:off x="731520" y="3474720"/>
            <a:ext cx="3611880" cy="8229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300">
                <a:solidFill>
                  <a:srgbClr val="5B6570"/>
                </a:solidFill>
                <a:latin typeface="Arial"/>
                <a:ea typeface="Arial"/>
                <a:cs typeface="Arial"/>
              </a:rPr>
              <a:t>a) condizionale passato  b) congiuntivo trapassato  c) futuro</a:t>
            </a:r>
            <a:endParaRPr sz="1300"/>
          </a:p>
        </p:txBody>
      </p:sp>
      <p:sp>
        <p:nvSpPr>
          <p:cNvPr id="15" name="question card">
            <a:extLst xmlns:a="http://schemas.openxmlformats.org/drawingml/2006/main">
              <a:ext uri="{FF2B5EF4-FFF2-40B4-BE49-F238E27FC236}">
                <a16:creationId xmlns:a16="http://schemas.microsoft.com/office/drawing/2014/main" id="{F0A8D2BC-D1AA-4DF9-9CDA-4E660C5E7133}"/>
              </a:ext>
            </a:extLst>
          </p:cNvPr>
          <p:cNvSpPr>
            <a:spLocks xmlns:a="http://schemas.openxmlformats.org/drawingml/2006/main" noGrp="1"/>
          </p:cNvSpPr>
          <p:nvPr/>
        </p:nvSpPr>
        <p:spPr>
          <a:xfrm xmlns:a="http://schemas.openxmlformats.org/drawingml/2006/main">
            <a:off x="4663440" y="2971800"/>
            <a:ext cx="3977640" cy="1463040"/>
          </a:xfrm>
          <a:prstGeom xmlns:a="http://schemas.openxmlformats.org/drawingml/2006/main" prst="rect">
            <a:avLst/>
          </a:prstGeom>
          <a:solidFill xmlns:a="http://schemas.openxmlformats.org/drawingml/2006/main">
            <a:srgbClr val="F4F6F5"/>
          </a:solidFill>
        </p:spPr>
        <p:txBody>
          <a:bodyPr xmlns:a="http://schemas.openxmlformats.org/drawingml/2006/main"/>
          <a:lstStyle xmlns:a="http://schemas.openxmlformats.org/drawingml/2006/main"/>
          <a:p xmlns:a="http://schemas.openxmlformats.org/drawingml/2006/main">
            <a:endParaRPr/>
          </a:p>
        </p:txBody>
      </p:sp>
      <p:sp>
        <p:nvSpPr>
          <p:cNvPr id="16" name="accent">
            <a:extLst xmlns:a="http://schemas.openxmlformats.org/drawingml/2006/main">
              <a:ext uri="{FF2B5EF4-FFF2-40B4-BE49-F238E27FC236}">
                <a16:creationId xmlns:a16="http://schemas.microsoft.com/office/drawing/2014/main" id="{5B6E5276-8A9B-44D4-AFA0-9DB7459188B1}"/>
              </a:ext>
            </a:extLst>
          </p:cNvPr>
          <p:cNvSpPr>
            <a:spLocks xmlns:a="http://schemas.openxmlformats.org/drawingml/2006/main" noGrp="1"/>
          </p:cNvSpPr>
          <p:nvPr/>
        </p:nvSpPr>
        <p:spPr>
          <a:xfrm xmlns:a="http://schemas.openxmlformats.org/drawingml/2006/main">
            <a:off x="4663440" y="2971800"/>
            <a:ext cx="64008" cy="1463040"/>
          </a:xfrm>
          <a:prstGeom xmlns:a="http://schemas.openxmlformats.org/drawingml/2006/main" prst="rect">
            <a:avLst/>
          </a:prstGeom>
          <a:solidFill xmlns:a="http://schemas.openxmlformats.org/drawingml/2006/main">
            <a:srgbClr val="CD212A"/>
          </a:solidFill>
        </p:spPr>
        <p:txBody>
          <a:bodyPr xmlns:a="http://schemas.openxmlformats.org/drawingml/2006/main"/>
          <a:lstStyle xmlns:a="http://schemas.openxmlformats.org/drawingml/2006/main"/>
          <a:p xmlns:a="http://schemas.openxmlformats.org/drawingml/2006/main">
            <a:endParaRPr/>
          </a:p>
        </p:txBody>
      </p:sp>
      <p:sp>
        <p:nvSpPr>
          <p:cNvPr id="17" name="Text 15">
            <a:extLst xmlns:a="http://schemas.openxmlformats.org/drawingml/2006/main">
              <a:ext uri="{FF2B5EF4-FFF2-40B4-BE49-F238E27FC236}">
                <a16:creationId xmlns:a16="http://schemas.microsoft.com/office/drawing/2014/main" id="{8A231593-91A7-483D-8B3E-1CF5F6D528B8}"/>
              </a:ext>
            </a:extLst>
          </p:cNvPr>
          <p:cNvSpPr>
            <a:spLocks xmlns:a="http://schemas.openxmlformats.org/drawingml/2006/main" noGrp="1"/>
          </p:cNvSpPr>
          <p:nvPr/>
        </p:nvSpPr>
        <p:spPr>
          <a:xfrm xmlns:a="http://schemas.openxmlformats.org/drawingml/2006/main">
            <a:off x="4892040" y="3081528"/>
            <a:ext cx="361188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300" b="1">
                <a:solidFill>
                  <a:srgbClr val="1E2229"/>
                </a:solidFill>
                <a:latin typeface="Arial"/>
                <a:ea typeface="Arial"/>
                <a:cs typeface="Arial"/>
              </a:rPr>
              <a:t>4. Senza il suo aiuto...</a:t>
            </a:r>
            <a:endParaRPr sz="1300"/>
          </a:p>
        </p:txBody>
      </p:sp>
      <p:sp>
        <p:nvSpPr>
          <p:cNvPr id="18" name="Text 16">
            <a:extLst xmlns:a="http://schemas.openxmlformats.org/drawingml/2006/main">
              <a:ext uri="{FF2B5EF4-FFF2-40B4-BE49-F238E27FC236}">
                <a16:creationId xmlns:a16="http://schemas.microsoft.com/office/drawing/2014/main" id="{EC822BF6-5FB7-47D3-895F-B047F24A4D87}"/>
              </a:ext>
            </a:extLst>
          </p:cNvPr>
          <p:cNvSpPr>
            <a:spLocks xmlns:a="http://schemas.openxmlformats.org/drawingml/2006/main" noGrp="1"/>
          </p:cNvSpPr>
          <p:nvPr/>
        </p:nvSpPr>
        <p:spPr>
          <a:xfrm xmlns:a="http://schemas.openxmlformats.org/drawingml/2006/main">
            <a:off x="4892040" y="3474720"/>
            <a:ext cx="3611880" cy="8229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300">
                <a:solidFill>
                  <a:srgbClr val="5B6570"/>
                </a:solidFill>
                <a:latin typeface="Arial"/>
                <a:ea typeface="Arial"/>
                <a:cs typeface="Arial"/>
              </a:rPr>
              <a:t>a) non avremmo finito  b) non finivamo  c) non finiremo</a:t>
            </a:r>
            <a:endParaRPr sz="1300"/>
          </a:p>
        </p:txBody>
      </p:sp>
    </p:spTree>
    <p:extLst>
      <p:ext uri="{BB962C8B-B14F-4D97-AF65-F5344CB8AC3E}">
        <p14:creationId xmlns:p14="http://schemas.microsoft.com/office/powerpoint/2010/main" val="2102791061"/>
      </p:ext>
    </p:extLst>
  </p:cSld>
</p:sld>
</file>

<file path=ppt/slides/slide23.xml><?xml version="1.0" encoding="utf-8"?>
<p:sld xmlns:p="http://schemas.openxmlformats.org/presentationml/2006/main">
  <p:cSld>
    <p:spTree>
      <p:nvGrpSpPr>
        <p:cNvPr id="1" name=""/>
        <p:cNvGrpSpPr/>
        <p:nvPr/>
      </p:nvGrpSpPr>
      <p:grpSpPr>
        <a:xfrm xmlns:a="http://schemas.openxmlformats.org/drawingml/2006/main"/>
      </p:grpSpPr>
      <p:sp>
        <p:nvSpPr>
          <p:cNvPr id="2" name="Text 3">
            <a:extLst xmlns:a="http://schemas.openxmlformats.org/drawingml/2006/main">
              <a:ext uri="{FF2B5EF4-FFF2-40B4-BE49-F238E27FC236}">
                <a16:creationId xmlns:a16="http://schemas.microsoft.com/office/drawing/2014/main" id="{3CD6E406-AA88-4559-8C2D-1FC574C3BEA0}"/>
              </a:ext>
            </a:extLst>
          </p:cNvPr>
          <p:cNvSpPr>
            <a:spLocks xmlns:a="http://schemas.openxmlformats.org/drawingml/2006/main" noGrp="1"/>
          </p:cNvSpPr>
          <p:nvPr>
            <p:ph type="title" idx="103" hasCustomPrompt="1"/>
          </p:nvPr>
        </p:nvSpPr>
        <p:spPr>
          <a:xfrm xmlns:a="http://schemas.openxmlformats.org/drawingml/2006/main">
            <a:off x="502920" y="292608"/>
            <a:ext cx="8138160" cy="56692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buNone/>
            </a:pPr>
            <a:r>
              <a:rPr sz="2600" b="1">
                <a:solidFill>
                  <a:srgbClr val="0B7A3B"/>
                </a:solidFill>
                <a:latin typeface="Arial"/>
                <a:ea typeface="Arial"/>
                <a:cs typeface="Arial"/>
              </a:rPr>
              <a:t>Додатково · Вправа 4. Переклади · Створи власний текст</a:t>
            </a:r>
            <a:endParaRPr sz="2600"/>
          </a:p>
        </p:txBody>
      </p:sp>
      <p:sp>
        <p:nvSpPr>
          <p:cNvPr id="3" name="box">
            <a:extLst xmlns:a="http://schemas.openxmlformats.org/drawingml/2006/main">
              <a:ext uri="{FF2B5EF4-FFF2-40B4-BE49-F238E27FC236}">
                <a16:creationId xmlns:a16="http://schemas.microsoft.com/office/drawing/2014/main" id="{C0117AEC-5F89-4C1B-9156-87258B81BF82}"/>
              </a:ext>
            </a:extLst>
          </p:cNvPr>
          <p:cNvSpPr>
            <a:spLocks xmlns:a="http://schemas.openxmlformats.org/drawingml/2006/main" noGrp="1"/>
          </p:cNvSpPr>
          <p:nvPr/>
        </p:nvSpPr>
        <p:spPr>
          <a:xfrm xmlns:a="http://schemas.openxmlformats.org/drawingml/2006/main">
            <a:off x="502920" y="1234440"/>
            <a:ext cx="3977640" cy="3291840"/>
          </a:xfrm>
          <a:prstGeom xmlns:a="http://schemas.openxmlformats.org/drawingml/2006/main" prst="rect">
            <a:avLst/>
          </a:prstGeom>
          <a:solidFill xmlns:a="http://schemas.openxmlformats.org/drawingml/2006/main">
            <a:srgbClr val="F4F6F5"/>
          </a:solidFill>
        </p:spPr>
        <p:txBody>
          <a:bodyPr xmlns:a="http://schemas.openxmlformats.org/drawingml/2006/main"/>
          <a:lstStyle xmlns:a="http://schemas.openxmlformats.org/drawingml/2006/main"/>
          <a:p xmlns:a="http://schemas.openxmlformats.org/drawingml/2006/main">
            <a:endParaRPr/>
          </a:p>
        </p:txBody>
      </p:sp>
      <p:sp>
        <p:nvSpPr>
          <p:cNvPr id="4" name="Text 2">
            <a:extLst xmlns:a="http://schemas.openxmlformats.org/drawingml/2006/main">
              <a:ext uri="{FF2B5EF4-FFF2-40B4-BE49-F238E27FC236}">
                <a16:creationId xmlns:a16="http://schemas.microsoft.com/office/drawing/2014/main" id="{C7990D17-9C6A-4ADA-9C39-D27F2D7D808C}"/>
              </a:ext>
            </a:extLst>
          </p:cNvPr>
          <p:cNvSpPr>
            <a:spLocks xmlns:a="http://schemas.openxmlformats.org/drawingml/2006/main" noGrp="1"/>
          </p:cNvSpPr>
          <p:nvPr/>
        </p:nvSpPr>
        <p:spPr>
          <a:xfrm xmlns:a="http://schemas.openxmlformats.org/drawingml/2006/main">
            <a:off x="731520" y="1371600"/>
            <a:ext cx="356616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400" b="1">
                <a:solidFill>
                  <a:srgbClr val="0B7A3B"/>
                </a:solidFill>
                <a:latin typeface="Arial"/>
                <a:ea typeface="Arial"/>
                <a:cs typeface="Arial"/>
              </a:rPr>
              <a:t>Переклади італійською</a:t>
            </a:r>
            <a:endParaRPr sz="1400"/>
          </a:p>
        </p:txBody>
      </p:sp>
      <p:sp>
        <p:nvSpPr>
          <p:cNvPr id="5" name="Text 3">
            <a:extLst xmlns:a="http://schemas.openxmlformats.org/drawingml/2006/main">
              <a:ext uri="{FF2B5EF4-FFF2-40B4-BE49-F238E27FC236}">
                <a16:creationId xmlns:a16="http://schemas.microsoft.com/office/drawing/2014/main" id="{AA9A23B0-E530-4128-843B-CA5C038F86DB}"/>
              </a:ext>
            </a:extLst>
          </p:cNvPr>
          <p:cNvSpPr>
            <a:spLocks xmlns:a="http://schemas.openxmlformats.org/drawingml/2006/main" noGrp="1"/>
          </p:cNvSpPr>
          <p:nvPr/>
        </p:nvSpPr>
        <p:spPr>
          <a:xfrm xmlns:a="http://schemas.openxmlformats.org/drawingml/2006/main">
            <a:off x="731520" y="1783080"/>
            <a:ext cx="3566160" cy="26060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nSpc>
                <a:spcPts val="2200"/>
              </a:lnSpc>
              <a:buNone/>
            </a:pPr>
            <a:r>
              <a:rPr sz="1100">
                <a:solidFill>
                  <a:srgbClr val="1E2229"/>
                </a:solidFill>
                <a:latin typeface="Arial"/>
                <a:ea typeface="Arial"/>
                <a:cs typeface="Arial"/>
              </a:rPr>
              <a:t>1. </a:t>
            </a:r>
            <a:r>
              <a:rPr sz="1100">
                <a:solidFill>
                  <a:srgbClr val="1E2229"/>
                </a:solidFill>
                <a:latin typeface="Arial"/>
                <a:ea typeface="Arial"/>
                <a:cs typeface="Arial"/>
              </a:rPr>
              <a:t>Якби</a:t>
            </a:r>
            <a:r>
              <a:rPr sz="1100">
                <a:solidFill>
                  <a:srgbClr val="1E2229"/>
                </a:solidFill>
                <a:latin typeface="Arial"/>
                <a:ea typeface="Arial"/>
                <a:cs typeface="Arial"/>
              </a:rPr>
              <a:t> </a:t>
            </a:r>
            <a:r>
              <a:rPr sz="1100">
                <a:solidFill>
                  <a:srgbClr val="1E2229"/>
                </a:solidFill>
                <a:latin typeface="Arial"/>
                <a:ea typeface="Arial"/>
                <a:cs typeface="Arial"/>
              </a:rPr>
              <a:t>ми</a:t>
            </a:r>
            <a:r>
              <a:rPr sz="1100">
                <a:solidFill>
                  <a:srgbClr val="1E2229"/>
                </a:solidFill>
                <a:latin typeface="Arial"/>
                <a:ea typeface="Arial"/>
                <a:cs typeface="Arial"/>
              </a:rPr>
              <a:t> </a:t>
            </a:r>
            <a:r>
              <a:rPr sz="1100">
                <a:solidFill>
                  <a:srgbClr val="1E2229"/>
                </a:solidFill>
                <a:latin typeface="Arial"/>
                <a:ea typeface="Arial"/>
                <a:cs typeface="Arial"/>
              </a:rPr>
              <a:t>передбачили</a:t>
            </a:r>
            <a:r>
              <a:rPr sz="1100">
                <a:solidFill>
                  <a:srgbClr val="1E2229"/>
                </a:solidFill>
                <a:latin typeface="Arial"/>
                <a:ea typeface="Arial"/>
                <a:cs typeface="Arial"/>
              </a:rPr>
              <a:t> </a:t>
            </a:r>
            <a:r>
              <a:rPr sz="1100">
                <a:solidFill>
                  <a:srgbClr val="1E2229"/>
                </a:solidFill>
                <a:latin typeface="Arial"/>
                <a:ea typeface="Arial"/>
                <a:cs typeface="Arial"/>
              </a:rPr>
              <a:t>ризик</a:t>
            </a:r>
            <a:r>
              <a:rPr sz="1100">
                <a:solidFill>
                  <a:srgbClr val="1E2229"/>
                </a:solidFill>
                <a:latin typeface="Arial"/>
                <a:ea typeface="Arial"/>
                <a:cs typeface="Arial"/>
              </a:rPr>
              <a:t>, </a:t>
            </a:r>
            <a:r>
              <a:rPr sz="1100">
                <a:solidFill>
                  <a:srgbClr val="1E2229"/>
                </a:solidFill>
                <a:latin typeface="Arial"/>
                <a:ea typeface="Arial"/>
                <a:cs typeface="Arial"/>
              </a:rPr>
              <a:t>діяли</a:t>
            </a:r>
            <a:r>
              <a:rPr sz="1100">
                <a:solidFill>
                  <a:srgbClr val="1E2229"/>
                </a:solidFill>
                <a:latin typeface="Arial"/>
                <a:ea typeface="Arial"/>
                <a:cs typeface="Arial"/>
              </a:rPr>
              <a:t> б </a:t>
            </a:r>
            <a:r>
              <a:rPr sz="1100">
                <a:solidFill>
                  <a:srgbClr val="1E2229"/>
                </a:solidFill>
                <a:latin typeface="Arial"/>
                <a:ea typeface="Arial"/>
                <a:cs typeface="Arial"/>
              </a:rPr>
              <a:t>раніше</a:t>
            </a:r>
            <a:r>
              <a:rPr sz="1100">
                <a:solidFill>
                  <a:srgbClr val="1E2229"/>
                </a:solidFill>
                <a:latin typeface="Arial"/>
                <a:ea typeface="Arial"/>
                <a:cs typeface="Arial"/>
              </a:rPr>
              <a:t>.</a:t>
            </a:r>
          </a:p>
          <a:p xmlns:a="http://schemas.openxmlformats.org/drawingml/2006/main">
            <a:pPr marL="0" indent="0">
              <a:lnSpc>
                <a:spcPts val="2200"/>
              </a:lnSpc>
              <a:buNone/>
            </a:pPr>
            <a:r>
              <a:rPr sz="1100">
                <a:solidFill>
                  <a:srgbClr val="1E2229"/>
                </a:solidFill>
                <a:latin typeface="Arial"/>
                <a:ea typeface="Arial"/>
                <a:cs typeface="Arial"/>
              </a:rPr>
              <a:t>2. </a:t>
            </a:r>
            <a:r>
              <a:rPr sz="1100">
                <a:solidFill>
                  <a:srgbClr val="1E2229"/>
                </a:solidFill>
                <a:latin typeface="Arial"/>
                <a:ea typeface="Arial"/>
                <a:cs typeface="Arial"/>
              </a:rPr>
              <a:t>Якби</a:t>
            </a:r>
            <a:r>
              <a:rPr sz="1100">
                <a:solidFill>
                  <a:srgbClr val="1E2229"/>
                </a:solidFill>
                <a:latin typeface="Arial"/>
                <a:ea typeface="Arial"/>
                <a:cs typeface="Arial"/>
              </a:rPr>
              <a:t> </a:t>
            </a:r>
            <a:r>
              <a:rPr sz="1100">
                <a:solidFill>
                  <a:srgbClr val="1E2229"/>
                </a:solidFill>
                <a:latin typeface="Arial"/>
                <a:ea typeface="Arial"/>
                <a:cs typeface="Arial"/>
              </a:rPr>
              <a:t>ти</a:t>
            </a:r>
            <a:r>
              <a:rPr sz="1100">
                <a:solidFill>
                  <a:srgbClr val="1E2229"/>
                </a:solidFill>
                <a:latin typeface="Arial"/>
                <a:ea typeface="Arial"/>
                <a:cs typeface="Arial"/>
              </a:rPr>
              <a:t> </a:t>
            </a:r>
            <a:r>
              <a:rPr sz="1100">
                <a:solidFill>
                  <a:srgbClr val="1E2229"/>
                </a:solidFill>
                <a:latin typeface="Arial"/>
                <a:ea typeface="Arial"/>
                <a:cs typeface="Arial"/>
              </a:rPr>
              <a:t>виїхав</a:t>
            </a:r>
            <a:r>
              <a:rPr sz="1100">
                <a:solidFill>
                  <a:srgbClr val="1E2229"/>
                </a:solidFill>
                <a:latin typeface="Arial"/>
                <a:ea typeface="Arial"/>
                <a:cs typeface="Arial"/>
              </a:rPr>
              <a:t> </a:t>
            </a:r>
            <a:r>
              <a:rPr sz="1100">
                <a:solidFill>
                  <a:srgbClr val="1E2229"/>
                </a:solidFill>
                <a:latin typeface="Arial"/>
                <a:ea typeface="Arial"/>
                <a:cs typeface="Arial"/>
              </a:rPr>
              <a:t>вчасно</a:t>
            </a:r>
            <a:r>
              <a:rPr sz="1100">
                <a:solidFill>
                  <a:srgbClr val="1E2229"/>
                </a:solidFill>
                <a:latin typeface="Arial"/>
                <a:ea typeface="Arial"/>
                <a:cs typeface="Arial"/>
              </a:rPr>
              <a:t>, </a:t>
            </a:r>
            <a:r>
              <a:rPr sz="1100">
                <a:solidFill>
                  <a:srgbClr val="1E2229"/>
                </a:solidFill>
                <a:latin typeface="Arial"/>
                <a:ea typeface="Arial"/>
                <a:cs typeface="Arial"/>
              </a:rPr>
              <a:t>не</a:t>
            </a:r>
            <a:r>
              <a:rPr sz="1100">
                <a:solidFill>
                  <a:srgbClr val="1E2229"/>
                </a:solidFill>
                <a:latin typeface="Arial"/>
                <a:ea typeface="Arial"/>
                <a:cs typeface="Arial"/>
              </a:rPr>
              <a:t> </a:t>
            </a:r>
            <a:r>
              <a:rPr sz="1100">
                <a:solidFill>
                  <a:srgbClr val="1E2229"/>
                </a:solidFill>
                <a:latin typeface="Arial"/>
                <a:ea typeface="Arial"/>
                <a:cs typeface="Arial"/>
              </a:rPr>
              <a:t>пропустив</a:t>
            </a:r>
            <a:r>
              <a:rPr sz="1100">
                <a:solidFill>
                  <a:srgbClr val="1E2229"/>
                </a:solidFill>
                <a:latin typeface="Arial"/>
                <a:ea typeface="Arial"/>
                <a:cs typeface="Arial"/>
              </a:rPr>
              <a:t> </a:t>
            </a:r>
            <a:r>
              <a:rPr sz="1100">
                <a:solidFill>
                  <a:srgbClr val="1E2229"/>
                </a:solidFill>
                <a:latin typeface="Arial"/>
                <a:ea typeface="Arial"/>
                <a:cs typeface="Arial"/>
              </a:rPr>
              <a:t>би</a:t>
            </a:r>
            <a:r>
              <a:rPr sz="1100">
                <a:solidFill>
                  <a:srgbClr val="1E2229"/>
                </a:solidFill>
                <a:latin typeface="Arial"/>
                <a:ea typeface="Arial"/>
                <a:cs typeface="Arial"/>
              </a:rPr>
              <a:t> </a:t>
            </a:r>
            <a:r>
              <a:rPr sz="1100">
                <a:solidFill>
                  <a:srgbClr val="1E2229"/>
                </a:solidFill>
                <a:latin typeface="Arial"/>
                <a:ea typeface="Arial"/>
                <a:cs typeface="Arial"/>
              </a:rPr>
              <a:t>потяг</a:t>
            </a:r>
            <a:r>
              <a:rPr sz="1100">
                <a:solidFill>
                  <a:srgbClr val="1E2229"/>
                </a:solidFill>
                <a:latin typeface="Arial"/>
                <a:ea typeface="Arial"/>
                <a:cs typeface="Arial"/>
              </a:rPr>
              <a:t>.</a:t>
            </a:r>
          </a:p>
          <a:p xmlns:a="http://schemas.openxmlformats.org/drawingml/2006/main">
            <a:pPr marL="0" indent="0">
              <a:lnSpc>
                <a:spcPts val="2200"/>
              </a:lnSpc>
              <a:buNone/>
            </a:pPr>
            <a:r>
              <a:rPr sz="1100">
                <a:solidFill>
                  <a:srgbClr val="1E2229"/>
                </a:solidFill>
                <a:latin typeface="Arial"/>
                <a:ea typeface="Arial"/>
                <a:cs typeface="Arial"/>
              </a:rPr>
              <a:t>3. </a:t>
            </a:r>
            <a:r>
              <a:rPr sz="1100">
                <a:solidFill>
                  <a:srgbClr val="1E2229"/>
                </a:solidFill>
                <a:latin typeface="Arial"/>
                <a:ea typeface="Arial"/>
                <a:cs typeface="Arial"/>
              </a:rPr>
              <a:t>Якби</a:t>
            </a:r>
            <a:r>
              <a:rPr sz="1100">
                <a:solidFill>
                  <a:srgbClr val="1E2229"/>
                </a:solidFill>
                <a:latin typeface="Arial"/>
                <a:ea typeface="Arial"/>
                <a:cs typeface="Arial"/>
              </a:rPr>
              <a:t> </a:t>
            </a:r>
            <a:r>
              <a:rPr sz="1100">
                <a:solidFill>
                  <a:srgbClr val="1E2229"/>
                </a:solidFill>
                <a:latin typeface="Arial"/>
                <a:ea typeface="Arial"/>
                <a:cs typeface="Arial"/>
              </a:rPr>
              <a:t>дані</a:t>
            </a:r>
            <a:r>
              <a:rPr sz="1100">
                <a:solidFill>
                  <a:srgbClr val="1E2229"/>
                </a:solidFill>
                <a:latin typeface="Arial"/>
                <a:ea typeface="Arial"/>
                <a:cs typeface="Arial"/>
              </a:rPr>
              <a:t> </a:t>
            </a:r>
            <a:r>
              <a:rPr sz="1100">
                <a:solidFill>
                  <a:srgbClr val="1E2229"/>
                </a:solidFill>
                <a:latin typeface="Arial"/>
                <a:ea typeface="Arial"/>
                <a:cs typeface="Arial"/>
              </a:rPr>
              <a:t>були</a:t>
            </a:r>
            <a:r>
              <a:rPr sz="1100">
                <a:solidFill>
                  <a:srgbClr val="1E2229"/>
                </a:solidFill>
                <a:latin typeface="Arial"/>
                <a:ea typeface="Arial"/>
                <a:cs typeface="Arial"/>
              </a:rPr>
              <a:t> </a:t>
            </a:r>
            <a:r>
              <a:rPr sz="1100">
                <a:solidFill>
                  <a:srgbClr val="1E2229"/>
                </a:solidFill>
                <a:latin typeface="Arial"/>
                <a:ea typeface="Arial"/>
                <a:cs typeface="Arial"/>
              </a:rPr>
              <a:t>повними</a:t>
            </a:r>
            <a:r>
              <a:rPr sz="1100">
                <a:solidFill>
                  <a:srgbClr val="1E2229"/>
                </a:solidFill>
                <a:latin typeface="Arial"/>
                <a:ea typeface="Arial"/>
                <a:cs typeface="Arial"/>
              </a:rPr>
              <a:t>, </a:t>
            </a:r>
            <a:r>
              <a:rPr sz="1100">
                <a:solidFill>
                  <a:srgbClr val="1E2229"/>
                </a:solidFill>
                <a:latin typeface="Arial"/>
                <a:ea typeface="Arial"/>
                <a:cs typeface="Arial"/>
              </a:rPr>
              <a:t>аналіз</a:t>
            </a:r>
            <a:r>
              <a:rPr sz="1100">
                <a:solidFill>
                  <a:srgbClr val="1E2229"/>
                </a:solidFill>
                <a:latin typeface="Arial"/>
                <a:ea typeface="Arial"/>
                <a:cs typeface="Arial"/>
              </a:rPr>
              <a:t> </a:t>
            </a:r>
            <a:r>
              <a:rPr sz="1100">
                <a:solidFill>
                  <a:srgbClr val="1E2229"/>
                </a:solidFill>
                <a:latin typeface="Arial"/>
                <a:ea typeface="Arial"/>
                <a:cs typeface="Arial"/>
              </a:rPr>
              <a:t>був</a:t>
            </a:r>
            <a:r>
              <a:rPr sz="1100">
                <a:solidFill>
                  <a:srgbClr val="1E2229"/>
                </a:solidFill>
                <a:latin typeface="Arial"/>
                <a:ea typeface="Arial"/>
                <a:cs typeface="Arial"/>
              </a:rPr>
              <a:t> </a:t>
            </a:r>
            <a:r>
              <a:rPr sz="1100">
                <a:solidFill>
                  <a:srgbClr val="1E2229"/>
                </a:solidFill>
                <a:latin typeface="Arial"/>
                <a:ea typeface="Arial"/>
                <a:cs typeface="Arial"/>
              </a:rPr>
              <a:t>би</a:t>
            </a:r>
            <a:r>
              <a:rPr sz="1100">
                <a:solidFill>
                  <a:srgbClr val="1E2229"/>
                </a:solidFill>
                <a:latin typeface="Arial"/>
                <a:ea typeface="Arial"/>
                <a:cs typeface="Arial"/>
              </a:rPr>
              <a:t> </a:t>
            </a:r>
            <a:r>
              <a:rPr sz="1100">
                <a:solidFill>
                  <a:srgbClr val="1E2229"/>
                </a:solidFill>
                <a:latin typeface="Arial"/>
                <a:ea typeface="Arial"/>
                <a:cs typeface="Arial"/>
              </a:rPr>
              <a:t>надійнішим</a:t>
            </a:r>
            <a:r>
              <a:rPr sz="1100">
                <a:solidFill>
                  <a:srgbClr val="1E2229"/>
                </a:solidFill>
                <a:latin typeface="Arial"/>
                <a:ea typeface="Arial"/>
                <a:cs typeface="Arial"/>
              </a:rPr>
              <a:t>.</a:t>
            </a:r>
          </a:p>
          <a:p xmlns:a="http://schemas.openxmlformats.org/drawingml/2006/main">
            <a:pPr marL="0" indent="0">
              <a:lnSpc>
                <a:spcPts val="2200"/>
              </a:lnSpc>
              <a:buNone/>
            </a:pPr>
            <a:r>
              <a:rPr sz="1100">
                <a:solidFill>
                  <a:srgbClr val="1E2229"/>
                </a:solidFill>
                <a:latin typeface="Arial"/>
                <a:ea typeface="Arial"/>
                <a:cs typeface="Arial"/>
              </a:rPr>
              <a:t>4. </a:t>
            </a:r>
            <a:r>
              <a:rPr sz="1100">
                <a:solidFill>
                  <a:srgbClr val="1E2229"/>
                </a:solidFill>
                <a:latin typeface="Arial"/>
                <a:ea typeface="Arial"/>
                <a:cs typeface="Arial"/>
              </a:rPr>
              <a:t>Ми</a:t>
            </a:r>
            <a:r>
              <a:rPr sz="1100">
                <a:solidFill>
                  <a:srgbClr val="1E2229"/>
                </a:solidFill>
                <a:latin typeface="Arial"/>
                <a:ea typeface="Arial"/>
                <a:cs typeface="Arial"/>
              </a:rPr>
              <a:t> </a:t>
            </a:r>
            <a:r>
              <a:rPr sz="1100">
                <a:solidFill>
                  <a:srgbClr val="1E2229"/>
                </a:solidFill>
                <a:latin typeface="Arial"/>
                <a:ea typeface="Arial"/>
                <a:cs typeface="Arial"/>
              </a:rPr>
              <a:t>погодилися</a:t>
            </a:r>
            <a:r>
              <a:rPr sz="1100">
                <a:solidFill>
                  <a:srgbClr val="1E2229"/>
                </a:solidFill>
                <a:latin typeface="Arial"/>
                <a:ea typeface="Arial"/>
                <a:cs typeface="Arial"/>
              </a:rPr>
              <a:t> б, </a:t>
            </a:r>
            <a:r>
              <a:rPr sz="1100">
                <a:solidFill>
                  <a:srgbClr val="1E2229"/>
                </a:solidFill>
                <a:latin typeface="Arial"/>
                <a:ea typeface="Arial"/>
                <a:cs typeface="Arial"/>
              </a:rPr>
              <a:t>якби</a:t>
            </a:r>
            <a:r>
              <a:rPr sz="1100">
                <a:solidFill>
                  <a:srgbClr val="1E2229"/>
                </a:solidFill>
                <a:latin typeface="Arial"/>
                <a:ea typeface="Arial"/>
                <a:cs typeface="Arial"/>
              </a:rPr>
              <a:t> </a:t>
            </a:r>
            <a:r>
              <a:rPr sz="1100">
                <a:solidFill>
                  <a:srgbClr val="1E2229"/>
                </a:solidFill>
                <a:latin typeface="Arial"/>
                <a:ea typeface="Arial"/>
                <a:cs typeface="Arial"/>
              </a:rPr>
              <a:t>вони</a:t>
            </a:r>
            <a:r>
              <a:rPr sz="1100">
                <a:solidFill>
                  <a:srgbClr val="1E2229"/>
                </a:solidFill>
                <a:latin typeface="Arial"/>
                <a:ea typeface="Arial"/>
                <a:cs typeface="Arial"/>
              </a:rPr>
              <a:t> </a:t>
            </a:r>
            <a:r>
              <a:rPr sz="1100">
                <a:solidFill>
                  <a:srgbClr val="1E2229"/>
                </a:solidFill>
                <a:latin typeface="Arial"/>
                <a:ea typeface="Arial"/>
                <a:cs typeface="Arial"/>
              </a:rPr>
              <a:t>уточнили</a:t>
            </a:r>
            <a:r>
              <a:rPr sz="1100">
                <a:solidFill>
                  <a:srgbClr val="1E2229"/>
                </a:solidFill>
                <a:latin typeface="Arial"/>
                <a:ea typeface="Arial"/>
                <a:cs typeface="Arial"/>
              </a:rPr>
              <a:t> </a:t>
            </a:r>
            <a:r>
              <a:rPr sz="1100">
                <a:solidFill>
                  <a:srgbClr val="1E2229"/>
                </a:solidFill>
                <a:latin typeface="Arial"/>
                <a:ea typeface="Arial"/>
                <a:cs typeface="Arial"/>
              </a:rPr>
              <a:t>умови</a:t>
            </a:r>
            <a:r>
              <a:rPr sz="1100">
                <a:solidFill>
                  <a:srgbClr val="1E2229"/>
                </a:solidFill>
                <a:latin typeface="Arial"/>
                <a:ea typeface="Arial"/>
                <a:cs typeface="Arial"/>
              </a:rPr>
              <a:t>.</a:t>
            </a:r>
          </a:p>
          <a:p xmlns:a="http://schemas.openxmlformats.org/drawingml/2006/main">
            <a:pPr marL="0" indent="0">
              <a:lnSpc>
                <a:spcPts val="2200"/>
              </a:lnSpc>
              <a:buNone/>
            </a:pPr>
            <a:r>
              <a:rPr sz="1100">
                <a:solidFill>
                  <a:srgbClr val="1E2229"/>
                </a:solidFill>
                <a:latin typeface="Arial"/>
                <a:ea typeface="Arial"/>
                <a:cs typeface="Arial"/>
              </a:rPr>
              <a:t>5. </a:t>
            </a:r>
            <a:r>
              <a:rPr sz="1100">
                <a:solidFill>
                  <a:srgbClr val="1E2229"/>
                </a:solidFill>
                <a:latin typeface="Arial"/>
                <a:ea typeface="Arial"/>
                <a:cs typeface="Arial"/>
              </a:rPr>
              <a:t>Якби</a:t>
            </a:r>
            <a:r>
              <a:rPr sz="1100">
                <a:solidFill>
                  <a:srgbClr val="1E2229"/>
                </a:solidFill>
                <a:latin typeface="Arial"/>
                <a:ea typeface="Arial"/>
                <a:cs typeface="Arial"/>
              </a:rPr>
              <a:t> </a:t>
            </a:r>
            <a:r>
              <a:rPr sz="1100">
                <a:solidFill>
                  <a:srgbClr val="1E2229"/>
                </a:solidFill>
                <a:latin typeface="Arial"/>
                <a:ea typeface="Arial"/>
                <a:cs typeface="Arial"/>
              </a:rPr>
              <a:t>вона</a:t>
            </a:r>
            <a:r>
              <a:rPr sz="1100">
                <a:solidFill>
                  <a:srgbClr val="1E2229"/>
                </a:solidFill>
                <a:latin typeface="Arial"/>
                <a:ea typeface="Arial"/>
                <a:cs typeface="Arial"/>
              </a:rPr>
              <a:t> </a:t>
            </a:r>
            <a:r>
              <a:rPr sz="1100">
                <a:solidFill>
                  <a:srgbClr val="1E2229"/>
                </a:solidFill>
                <a:latin typeface="Arial"/>
                <a:ea typeface="Arial"/>
                <a:cs typeface="Arial"/>
              </a:rPr>
              <a:t>не</a:t>
            </a:r>
            <a:r>
              <a:rPr sz="1100">
                <a:solidFill>
                  <a:srgbClr val="1E2229"/>
                </a:solidFill>
                <a:latin typeface="Arial"/>
                <a:ea typeface="Arial"/>
                <a:cs typeface="Arial"/>
              </a:rPr>
              <a:t> </a:t>
            </a:r>
            <a:r>
              <a:rPr sz="1100">
                <a:solidFill>
                  <a:srgbClr val="1E2229"/>
                </a:solidFill>
                <a:latin typeface="Arial"/>
                <a:ea typeface="Arial"/>
                <a:cs typeface="Arial"/>
              </a:rPr>
              <a:t>втрутилася</a:t>
            </a:r>
            <a:r>
              <a:rPr sz="1100">
                <a:solidFill>
                  <a:srgbClr val="1E2229"/>
                </a:solidFill>
                <a:latin typeface="Arial"/>
                <a:ea typeface="Arial"/>
                <a:cs typeface="Arial"/>
              </a:rPr>
              <a:t>, </a:t>
            </a:r>
            <a:r>
              <a:rPr sz="1100">
                <a:solidFill>
                  <a:srgbClr val="1E2229"/>
                </a:solidFill>
                <a:latin typeface="Arial"/>
                <a:ea typeface="Arial"/>
                <a:cs typeface="Arial"/>
              </a:rPr>
              <a:t>проблема</a:t>
            </a:r>
            <a:r>
              <a:rPr sz="1100">
                <a:solidFill>
                  <a:srgbClr val="1E2229"/>
                </a:solidFill>
                <a:latin typeface="Arial"/>
                <a:ea typeface="Arial"/>
                <a:cs typeface="Arial"/>
              </a:rPr>
              <a:t> </a:t>
            </a:r>
            <a:r>
              <a:rPr sz="1100">
                <a:solidFill>
                  <a:srgbClr val="1E2229"/>
                </a:solidFill>
                <a:latin typeface="Arial"/>
                <a:ea typeface="Arial"/>
                <a:cs typeface="Arial"/>
              </a:rPr>
              <a:t>погіршилася</a:t>
            </a:r>
            <a:r>
              <a:rPr sz="1100">
                <a:solidFill>
                  <a:srgbClr val="1E2229"/>
                </a:solidFill>
                <a:latin typeface="Arial"/>
                <a:ea typeface="Arial"/>
                <a:cs typeface="Arial"/>
              </a:rPr>
              <a:t> б.</a:t>
            </a:r>
          </a:p>
          <a:p xmlns:a="http://schemas.openxmlformats.org/drawingml/2006/main">
            <a:pPr marL="0" indent="0">
              <a:lnSpc>
                <a:spcPts val="2200"/>
              </a:lnSpc>
              <a:buNone/>
            </a:pPr>
            <a:r>
              <a:rPr sz="1100">
                <a:solidFill>
                  <a:srgbClr val="1E2229"/>
                </a:solidFill>
                <a:latin typeface="Arial"/>
                <a:ea typeface="Arial"/>
                <a:cs typeface="Arial"/>
              </a:rPr>
              <a:t>6. </a:t>
            </a:r>
            <a:r>
              <a:rPr sz="1100">
                <a:solidFill>
                  <a:srgbClr val="1E2229"/>
                </a:solidFill>
                <a:latin typeface="Arial"/>
                <a:ea typeface="Arial"/>
                <a:cs typeface="Arial"/>
              </a:rPr>
              <a:t>Що</a:t>
            </a:r>
            <a:r>
              <a:rPr sz="1100">
                <a:solidFill>
                  <a:srgbClr val="1E2229"/>
                </a:solidFill>
                <a:latin typeface="Arial"/>
                <a:ea typeface="Arial"/>
                <a:cs typeface="Arial"/>
              </a:rPr>
              <a:t> </a:t>
            </a:r>
            <a:r>
              <a:rPr sz="1100">
                <a:solidFill>
                  <a:srgbClr val="1E2229"/>
                </a:solidFill>
                <a:latin typeface="Arial"/>
                <a:ea typeface="Arial"/>
                <a:cs typeface="Arial"/>
              </a:rPr>
              <a:t>сталося</a:t>
            </a:r>
            <a:r>
              <a:rPr sz="1100">
                <a:solidFill>
                  <a:srgbClr val="1E2229"/>
                </a:solidFill>
                <a:latin typeface="Arial"/>
                <a:ea typeface="Arial"/>
                <a:cs typeface="Arial"/>
              </a:rPr>
              <a:t> б, </a:t>
            </a:r>
            <a:r>
              <a:rPr sz="1100">
                <a:solidFill>
                  <a:srgbClr val="1E2229"/>
                </a:solidFill>
                <a:latin typeface="Arial"/>
                <a:ea typeface="Arial"/>
                <a:cs typeface="Arial"/>
              </a:rPr>
              <a:t>якби</a:t>
            </a:r>
            <a:r>
              <a:rPr sz="1100">
                <a:solidFill>
                  <a:srgbClr val="1E2229"/>
                </a:solidFill>
                <a:latin typeface="Arial"/>
                <a:ea typeface="Arial"/>
                <a:cs typeface="Arial"/>
              </a:rPr>
              <a:t> </a:t>
            </a:r>
            <a:r>
              <a:rPr sz="1100">
                <a:solidFill>
                  <a:srgbClr val="1E2229"/>
                </a:solidFill>
                <a:latin typeface="Arial"/>
                <a:ea typeface="Arial"/>
                <a:cs typeface="Arial"/>
              </a:rPr>
              <a:t>ми</a:t>
            </a:r>
            <a:r>
              <a:rPr sz="1100">
                <a:solidFill>
                  <a:srgbClr val="1E2229"/>
                </a:solidFill>
                <a:latin typeface="Arial"/>
                <a:ea typeface="Arial"/>
                <a:cs typeface="Arial"/>
              </a:rPr>
              <a:t> </a:t>
            </a:r>
            <a:r>
              <a:rPr sz="1100">
                <a:solidFill>
                  <a:srgbClr val="1E2229"/>
                </a:solidFill>
                <a:latin typeface="Arial"/>
                <a:ea typeface="Arial"/>
                <a:cs typeface="Arial"/>
              </a:rPr>
              <a:t>відклали</a:t>
            </a:r>
            <a:r>
              <a:rPr sz="1100">
                <a:solidFill>
                  <a:srgbClr val="1E2229"/>
                </a:solidFill>
                <a:latin typeface="Arial"/>
                <a:ea typeface="Arial"/>
                <a:cs typeface="Arial"/>
              </a:rPr>
              <a:t>?</a:t>
            </a:r>
            <a:endParaRPr sz="2400"/>
          </a:p>
        </p:txBody>
      </p:sp>
      <p:sp>
        <p:nvSpPr>
          <p:cNvPr id="6" name="Text 4">
            <a:extLst xmlns:a="http://schemas.openxmlformats.org/drawingml/2006/main">
              <a:ext uri="{FF2B5EF4-FFF2-40B4-BE49-F238E27FC236}">
                <a16:creationId xmlns:a16="http://schemas.microsoft.com/office/drawing/2014/main" id="{D32DE156-76F0-4476-8B0E-8F75A2A9237B}"/>
              </a:ext>
            </a:extLst>
          </p:cNvPr>
          <p:cNvSpPr>
            <a:spLocks xmlns:a="http://schemas.openxmlformats.org/drawingml/2006/main" noGrp="1"/>
          </p:cNvSpPr>
          <p:nvPr/>
        </p:nvSpPr>
        <p:spPr>
          <a:xfrm xmlns:a="http://schemas.openxmlformats.org/drawingml/2006/main">
            <a:off x="4663440" y="1371600"/>
            <a:ext cx="397764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400" b="1">
                <a:solidFill>
                  <a:srgbClr val="CD212A"/>
                </a:solidFill>
                <a:latin typeface="Arial"/>
                <a:ea typeface="Arial"/>
                <a:cs typeface="Arial"/>
              </a:rPr>
              <a:t>Створи ретроспективу</a:t>
            </a:r>
            <a:endParaRPr sz="1400"/>
          </a:p>
        </p:txBody>
      </p:sp>
      <p:sp>
        <p:nvSpPr>
          <p:cNvPr id="7" name="Text 5">
            <a:extLst xmlns:a="http://schemas.openxmlformats.org/drawingml/2006/main">
              <a:ext uri="{FF2B5EF4-FFF2-40B4-BE49-F238E27FC236}">
                <a16:creationId xmlns:a16="http://schemas.microsoft.com/office/drawing/2014/main" id="{E1C78138-069D-4623-95C4-DE89D58C7784}"/>
              </a:ext>
            </a:extLst>
          </p:cNvPr>
          <p:cNvSpPr>
            <a:spLocks xmlns:a="http://schemas.openxmlformats.org/drawingml/2006/main" noGrp="1"/>
          </p:cNvSpPr>
          <p:nvPr/>
        </p:nvSpPr>
        <p:spPr>
          <a:xfrm xmlns:a="http://schemas.openxmlformats.org/drawingml/2006/main">
            <a:off x="4663440" y="1783080"/>
            <a:ext cx="3977640" cy="14630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spcAft>
                <a:spcPts val="300"/>
              </a:spcAft>
              <a:buNone/>
            </a:pPr>
            <a:r>
              <a:rPr sz="1000">
                <a:solidFill>
                  <a:srgbClr val="1E2229"/>
                </a:solidFill>
                <a:latin typeface="Arial"/>
                <a:ea typeface="Arial"/>
                <a:cs typeface="Arial"/>
              </a:rPr>
              <a:t>1. </a:t>
            </a:r>
            <a:r>
              <a:rPr sz="1000">
                <a:solidFill>
                  <a:srgbClr val="1E2229"/>
                </a:solidFill>
                <a:latin typeface="Arial"/>
                <a:ea typeface="Arial"/>
                <a:cs typeface="Arial"/>
              </a:rPr>
              <a:t>Озираючись</a:t>
            </a:r>
            <a:r>
              <a:rPr sz="1000">
                <a:solidFill>
                  <a:srgbClr val="1E2229"/>
                </a:solidFill>
                <a:latin typeface="Arial"/>
                <a:ea typeface="Arial"/>
                <a:cs typeface="Arial"/>
              </a:rPr>
              <a:t> </a:t>
            </a:r>
            <a:r>
              <a:rPr sz="1000">
                <a:solidFill>
                  <a:srgbClr val="1E2229"/>
                </a:solidFill>
                <a:latin typeface="Arial"/>
                <a:ea typeface="Arial"/>
                <a:cs typeface="Arial"/>
              </a:rPr>
              <a:t>назад</a:t>
            </a:r>
            <a:r>
              <a:rPr sz="1000">
                <a:solidFill>
                  <a:srgbClr val="1E2229"/>
                </a:solidFill>
                <a:latin typeface="Arial"/>
                <a:ea typeface="Arial"/>
                <a:cs typeface="Arial"/>
              </a:rPr>
              <a:t>, я </a:t>
            </a:r>
            <a:r>
              <a:rPr sz="1000">
                <a:solidFill>
                  <a:srgbClr val="1E2229"/>
                </a:solidFill>
                <a:latin typeface="Arial"/>
                <a:ea typeface="Arial"/>
                <a:cs typeface="Arial"/>
              </a:rPr>
              <a:t>попросив</a:t>
            </a:r>
            <a:r>
              <a:rPr sz="1000">
                <a:solidFill>
                  <a:srgbClr val="1E2229"/>
                </a:solidFill>
                <a:latin typeface="Arial"/>
                <a:ea typeface="Arial"/>
                <a:cs typeface="Arial"/>
              </a:rPr>
              <a:t> </a:t>
            </a:r>
            <a:r>
              <a:rPr sz="1000">
                <a:solidFill>
                  <a:srgbClr val="1E2229"/>
                </a:solidFill>
                <a:latin typeface="Arial"/>
                <a:ea typeface="Arial"/>
                <a:cs typeface="Arial"/>
              </a:rPr>
              <a:t>би</a:t>
            </a:r>
            <a:r>
              <a:rPr sz="1000">
                <a:solidFill>
                  <a:srgbClr val="1E2229"/>
                </a:solidFill>
                <a:latin typeface="Arial"/>
                <a:ea typeface="Arial"/>
                <a:cs typeface="Arial"/>
              </a:rPr>
              <a:t> </a:t>
            </a:r>
            <a:r>
              <a:rPr sz="1000">
                <a:solidFill>
                  <a:srgbClr val="1E2229"/>
                </a:solidFill>
                <a:latin typeface="Arial"/>
                <a:ea typeface="Arial"/>
                <a:cs typeface="Arial"/>
              </a:rPr>
              <a:t>перевірку</a:t>
            </a:r>
            <a:r>
              <a:rPr sz="1000">
                <a:solidFill>
                  <a:srgbClr val="1E2229"/>
                </a:solidFill>
                <a:latin typeface="Arial"/>
                <a:ea typeface="Arial"/>
                <a:cs typeface="Arial"/>
              </a:rPr>
              <a:t>.</a:t>
            </a:r>
          </a:p>
          <a:p xmlns:a="http://schemas.openxmlformats.org/drawingml/2006/main">
            <a:pPr marL="0" indent="0">
              <a:spcAft>
                <a:spcPts val="300"/>
              </a:spcAft>
              <a:buNone/>
            </a:pPr>
            <a:r>
              <a:rPr sz="1000">
                <a:solidFill>
                  <a:srgbClr val="1E2229"/>
                </a:solidFill>
                <a:latin typeface="Arial"/>
                <a:ea typeface="Arial"/>
                <a:cs typeface="Arial"/>
              </a:rPr>
              <a:t>2. </a:t>
            </a:r>
            <a:r>
              <a:rPr sz="1000">
                <a:solidFill>
                  <a:srgbClr val="1E2229"/>
                </a:solidFill>
                <a:latin typeface="Arial"/>
                <a:ea typeface="Arial"/>
                <a:cs typeface="Arial"/>
              </a:rPr>
              <a:t>Без</a:t>
            </a:r>
            <a:r>
              <a:rPr sz="1000">
                <a:solidFill>
                  <a:srgbClr val="1E2229"/>
                </a:solidFill>
                <a:latin typeface="Arial"/>
                <a:ea typeface="Arial"/>
                <a:cs typeface="Arial"/>
              </a:rPr>
              <a:t> </a:t>
            </a:r>
            <a:r>
              <a:rPr sz="1000">
                <a:solidFill>
                  <a:srgbClr val="1E2229"/>
                </a:solidFill>
                <a:latin typeface="Arial"/>
                <a:ea typeface="Arial"/>
                <a:cs typeface="Arial"/>
              </a:rPr>
              <a:t>його</a:t>
            </a:r>
            <a:r>
              <a:rPr sz="1000">
                <a:solidFill>
                  <a:srgbClr val="1E2229"/>
                </a:solidFill>
                <a:latin typeface="Arial"/>
                <a:ea typeface="Arial"/>
                <a:cs typeface="Arial"/>
              </a:rPr>
              <a:t> </a:t>
            </a:r>
            <a:r>
              <a:rPr sz="1000">
                <a:solidFill>
                  <a:srgbClr val="1E2229"/>
                </a:solidFill>
                <a:latin typeface="Arial"/>
                <a:ea typeface="Arial"/>
                <a:cs typeface="Arial"/>
              </a:rPr>
              <a:t>допомоги</a:t>
            </a:r>
            <a:r>
              <a:rPr sz="1000">
                <a:solidFill>
                  <a:srgbClr val="1E2229"/>
                </a:solidFill>
                <a:latin typeface="Arial"/>
                <a:ea typeface="Arial"/>
                <a:cs typeface="Arial"/>
              </a:rPr>
              <a:t> </a:t>
            </a:r>
            <a:r>
              <a:rPr sz="1000">
                <a:solidFill>
                  <a:srgbClr val="1E2229"/>
                </a:solidFill>
                <a:latin typeface="Arial"/>
                <a:ea typeface="Arial"/>
                <a:cs typeface="Arial"/>
              </a:rPr>
              <a:t>ми</a:t>
            </a:r>
            <a:r>
              <a:rPr sz="1000">
                <a:solidFill>
                  <a:srgbClr val="1E2229"/>
                </a:solidFill>
                <a:latin typeface="Arial"/>
                <a:ea typeface="Arial"/>
                <a:cs typeface="Arial"/>
              </a:rPr>
              <a:t> б </a:t>
            </a:r>
            <a:r>
              <a:rPr sz="1000">
                <a:solidFill>
                  <a:srgbClr val="1E2229"/>
                </a:solidFill>
                <a:latin typeface="Arial"/>
                <a:ea typeface="Arial"/>
                <a:cs typeface="Arial"/>
              </a:rPr>
              <a:t>не</a:t>
            </a:r>
            <a:r>
              <a:rPr sz="1000">
                <a:solidFill>
                  <a:srgbClr val="1E2229"/>
                </a:solidFill>
                <a:latin typeface="Arial"/>
                <a:ea typeface="Arial"/>
                <a:cs typeface="Arial"/>
              </a:rPr>
              <a:t> </a:t>
            </a:r>
            <a:r>
              <a:rPr sz="1000">
                <a:solidFill>
                  <a:srgbClr val="1E2229"/>
                </a:solidFill>
                <a:latin typeface="Arial"/>
                <a:ea typeface="Arial"/>
                <a:cs typeface="Arial"/>
              </a:rPr>
              <a:t>завершили</a:t>
            </a:r>
            <a:r>
              <a:rPr sz="1000">
                <a:solidFill>
                  <a:srgbClr val="1E2229"/>
                </a:solidFill>
                <a:latin typeface="Arial"/>
                <a:ea typeface="Arial"/>
                <a:cs typeface="Arial"/>
              </a:rPr>
              <a:t>.</a:t>
            </a:r>
          </a:p>
          <a:p xmlns:a="http://schemas.openxmlformats.org/drawingml/2006/main">
            <a:pPr marL="0" indent="0">
              <a:spcAft>
                <a:spcPts val="300"/>
              </a:spcAft>
              <a:buNone/>
            </a:pPr>
            <a:r>
              <a:rPr sz="1000">
                <a:solidFill>
                  <a:srgbClr val="1E2229"/>
                </a:solidFill>
                <a:latin typeface="Arial"/>
                <a:ea typeface="Arial"/>
                <a:cs typeface="Arial"/>
              </a:rPr>
              <a:t>3. </a:t>
            </a:r>
            <a:r>
              <a:rPr sz="1000">
                <a:solidFill>
                  <a:srgbClr val="1E2229"/>
                </a:solidFill>
                <a:latin typeface="Arial"/>
                <a:ea typeface="Arial"/>
                <a:cs typeface="Arial"/>
              </a:rPr>
              <a:t>Ти</a:t>
            </a:r>
            <a:r>
              <a:rPr sz="1000">
                <a:solidFill>
                  <a:srgbClr val="1E2229"/>
                </a:solidFill>
                <a:latin typeface="Arial"/>
                <a:ea typeface="Arial"/>
                <a:cs typeface="Arial"/>
              </a:rPr>
              <a:t> </a:t>
            </a:r>
            <a:r>
              <a:rPr sz="1000">
                <a:solidFill>
                  <a:srgbClr val="1E2229"/>
                </a:solidFill>
                <a:latin typeface="Arial"/>
                <a:ea typeface="Arial"/>
                <a:cs typeface="Arial"/>
              </a:rPr>
              <a:t>міг</a:t>
            </a:r>
            <a:r>
              <a:rPr sz="1000">
                <a:solidFill>
                  <a:srgbClr val="1E2229"/>
                </a:solidFill>
                <a:latin typeface="Arial"/>
                <a:ea typeface="Arial"/>
                <a:cs typeface="Arial"/>
              </a:rPr>
              <a:t> </a:t>
            </a:r>
            <a:r>
              <a:rPr sz="1000">
                <a:solidFill>
                  <a:srgbClr val="1E2229"/>
                </a:solidFill>
                <a:latin typeface="Arial"/>
                <a:ea typeface="Arial"/>
                <a:cs typeface="Arial"/>
              </a:rPr>
              <a:t>би</a:t>
            </a:r>
            <a:r>
              <a:rPr sz="1000">
                <a:solidFill>
                  <a:srgbClr val="1E2229"/>
                </a:solidFill>
                <a:latin typeface="Arial"/>
                <a:ea typeface="Arial"/>
                <a:cs typeface="Arial"/>
              </a:rPr>
              <a:t> </a:t>
            </a:r>
            <a:r>
              <a:rPr sz="1000">
                <a:solidFill>
                  <a:srgbClr val="1E2229"/>
                </a:solidFill>
                <a:latin typeface="Arial"/>
                <a:ea typeface="Arial"/>
                <a:cs typeface="Arial"/>
              </a:rPr>
              <a:t>попередити</a:t>
            </a:r>
            <a:r>
              <a:rPr sz="1000">
                <a:solidFill>
                  <a:srgbClr val="1E2229"/>
                </a:solidFill>
                <a:latin typeface="Arial"/>
                <a:ea typeface="Arial"/>
                <a:cs typeface="Arial"/>
              </a:rPr>
              <a:t> </a:t>
            </a:r>
            <a:r>
              <a:rPr sz="1000">
                <a:solidFill>
                  <a:srgbClr val="1E2229"/>
                </a:solidFill>
                <a:latin typeface="Arial"/>
                <a:ea typeface="Arial"/>
                <a:cs typeface="Arial"/>
              </a:rPr>
              <a:t>мене</a:t>
            </a:r>
            <a:r>
              <a:rPr sz="1000">
                <a:solidFill>
                  <a:srgbClr val="1E2229"/>
                </a:solidFill>
                <a:latin typeface="Arial"/>
                <a:ea typeface="Arial"/>
                <a:cs typeface="Arial"/>
              </a:rPr>
              <a:t> </a:t>
            </a:r>
            <a:r>
              <a:rPr sz="1000">
                <a:solidFill>
                  <a:srgbClr val="1E2229"/>
                </a:solidFill>
                <a:latin typeface="Arial"/>
                <a:ea typeface="Arial"/>
                <a:cs typeface="Arial"/>
              </a:rPr>
              <a:t>раніше</a:t>
            </a:r>
            <a:r>
              <a:rPr sz="1000">
                <a:solidFill>
                  <a:srgbClr val="1E2229"/>
                </a:solidFill>
                <a:latin typeface="Arial"/>
                <a:ea typeface="Arial"/>
                <a:cs typeface="Arial"/>
              </a:rPr>
              <a:t>.</a:t>
            </a:r>
          </a:p>
          <a:p xmlns:a="http://schemas.openxmlformats.org/drawingml/2006/main">
            <a:pPr marL="0" indent="0">
              <a:spcAft>
                <a:spcPts val="300"/>
              </a:spcAft>
              <a:buNone/>
            </a:pPr>
            <a:r>
              <a:rPr sz="1000">
                <a:solidFill>
                  <a:srgbClr val="1E2229"/>
                </a:solidFill>
                <a:latin typeface="Arial"/>
                <a:ea typeface="Arial"/>
                <a:cs typeface="Arial"/>
              </a:rPr>
              <a:t>4. </a:t>
            </a:r>
            <a:r>
              <a:rPr sz="1000">
                <a:solidFill>
                  <a:srgbClr val="1E2229"/>
                </a:solidFill>
                <a:latin typeface="Arial"/>
                <a:ea typeface="Arial"/>
                <a:cs typeface="Arial"/>
              </a:rPr>
              <a:t>Краще</a:t>
            </a:r>
            <a:r>
              <a:rPr sz="1000">
                <a:solidFill>
                  <a:srgbClr val="1E2229"/>
                </a:solidFill>
                <a:latin typeface="Arial"/>
                <a:ea typeface="Arial"/>
                <a:cs typeface="Arial"/>
              </a:rPr>
              <a:t> </a:t>
            </a:r>
            <a:r>
              <a:rPr sz="1000">
                <a:solidFill>
                  <a:srgbClr val="1E2229"/>
                </a:solidFill>
                <a:latin typeface="Arial"/>
                <a:ea typeface="Arial"/>
                <a:cs typeface="Arial"/>
              </a:rPr>
              <a:t>було</a:t>
            </a:r>
            <a:r>
              <a:rPr sz="1000">
                <a:solidFill>
                  <a:srgbClr val="1E2229"/>
                </a:solidFill>
                <a:latin typeface="Arial"/>
                <a:ea typeface="Arial"/>
                <a:cs typeface="Arial"/>
              </a:rPr>
              <a:t> б </a:t>
            </a:r>
            <a:r>
              <a:rPr sz="1000">
                <a:solidFill>
                  <a:srgbClr val="1E2229"/>
                </a:solidFill>
                <a:latin typeface="Arial"/>
                <a:ea typeface="Arial"/>
                <a:cs typeface="Arial"/>
              </a:rPr>
              <a:t>задокументувати</a:t>
            </a:r>
            <a:r>
              <a:rPr sz="1000">
                <a:solidFill>
                  <a:srgbClr val="1E2229"/>
                </a:solidFill>
                <a:latin typeface="Arial"/>
                <a:ea typeface="Arial"/>
                <a:cs typeface="Arial"/>
              </a:rPr>
              <a:t> </a:t>
            </a:r>
            <a:r>
              <a:rPr sz="1000">
                <a:solidFill>
                  <a:srgbClr val="1E2229"/>
                </a:solidFill>
                <a:latin typeface="Arial"/>
                <a:ea typeface="Arial"/>
                <a:cs typeface="Arial"/>
              </a:rPr>
              <a:t>кожен</a:t>
            </a:r>
            <a:r>
              <a:rPr sz="1000">
                <a:solidFill>
                  <a:srgbClr val="1E2229"/>
                </a:solidFill>
                <a:latin typeface="Arial"/>
                <a:ea typeface="Arial"/>
                <a:cs typeface="Arial"/>
              </a:rPr>
              <a:t> </a:t>
            </a:r>
            <a:r>
              <a:rPr sz="1000">
                <a:solidFill>
                  <a:srgbClr val="1E2229"/>
                </a:solidFill>
                <a:latin typeface="Arial"/>
                <a:ea typeface="Arial"/>
                <a:cs typeface="Arial"/>
              </a:rPr>
              <a:t>крок</a:t>
            </a:r>
            <a:r>
              <a:rPr sz="1000">
                <a:solidFill>
                  <a:srgbClr val="1E2229"/>
                </a:solidFill>
                <a:latin typeface="Arial"/>
                <a:ea typeface="Arial"/>
                <a:cs typeface="Arial"/>
              </a:rPr>
              <a:t>.</a:t>
            </a:r>
          </a:p>
          <a:p xmlns:a="http://schemas.openxmlformats.org/drawingml/2006/main">
            <a:pPr marL="0" indent="0">
              <a:spcAft>
                <a:spcPts val="300"/>
              </a:spcAft>
              <a:buNone/>
            </a:pPr>
            <a:r>
              <a:rPr sz="1000">
                <a:solidFill>
                  <a:srgbClr val="1E2229"/>
                </a:solidFill>
                <a:latin typeface="Arial"/>
                <a:ea typeface="Arial"/>
                <a:cs typeface="Arial"/>
              </a:rPr>
              <a:t>5. </a:t>
            </a:r>
            <a:r>
              <a:rPr sz="1000">
                <a:solidFill>
                  <a:srgbClr val="1E2229"/>
                </a:solidFill>
                <a:latin typeface="Arial"/>
                <a:ea typeface="Arial"/>
                <a:cs typeface="Arial"/>
              </a:rPr>
              <a:t>Ми</a:t>
            </a:r>
            <a:r>
              <a:rPr sz="1000">
                <a:solidFill>
                  <a:srgbClr val="1E2229"/>
                </a:solidFill>
                <a:latin typeface="Arial"/>
                <a:ea typeface="Arial"/>
                <a:cs typeface="Arial"/>
              </a:rPr>
              <a:t> </a:t>
            </a:r>
            <a:r>
              <a:rPr sz="1000">
                <a:solidFill>
                  <a:srgbClr val="1E2229"/>
                </a:solidFill>
                <a:latin typeface="Arial"/>
                <a:ea typeface="Arial"/>
                <a:cs typeface="Arial"/>
              </a:rPr>
              <a:t>не</a:t>
            </a:r>
            <a:r>
              <a:rPr sz="1000">
                <a:solidFill>
                  <a:srgbClr val="1E2229"/>
                </a:solidFill>
                <a:latin typeface="Arial"/>
                <a:ea typeface="Arial"/>
                <a:cs typeface="Arial"/>
              </a:rPr>
              <a:t> </a:t>
            </a:r>
            <a:r>
              <a:rPr sz="1000">
                <a:solidFill>
                  <a:srgbClr val="1E2229"/>
                </a:solidFill>
                <a:latin typeface="Arial"/>
                <a:ea typeface="Arial"/>
                <a:cs typeface="Arial"/>
              </a:rPr>
              <a:t>обов'язково</a:t>
            </a:r>
            <a:r>
              <a:rPr sz="1000">
                <a:solidFill>
                  <a:srgbClr val="1E2229"/>
                </a:solidFill>
                <a:latin typeface="Arial"/>
                <a:ea typeface="Arial"/>
                <a:cs typeface="Arial"/>
              </a:rPr>
              <a:t> </a:t>
            </a:r>
            <a:r>
              <a:rPr sz="1000">
                <a:solidFill>
                  <a:srgbClr val="1E2229"/>
                </a:solidFill>
                <a:latin typeface="Arial"/>
                <a:ea typeface="Arial"/>
                <a:cs typeface="Arial"/>
              </a:rPr>
              <a:t>отримали</a:t>
            </a:r>
            <a:r>
              <a:rPr sz="1000">
                <a:solidFill>
                  <a:srgbClr val="1E2229"/>
                </a:solidFill>
                <a:latin typeface="Arial"/>
                <a:ea typeface="Arial"/>
                <a:cs typeface="Arial"/>
              </a:rPr>
              <a:t> б </a:t>
            </a:r>
            <a:r>
              <a:rPr sz="1000">
                <a:solidFill>
                  <a:srgbClr val="1E2229"/>
                </a:solidFill>
                <a:latin typeface="Arial"/>
                <a:ea typeface="Arial"/>
                <a:cs typeface="Arial"/>
              </a:rPr>
              <a:t>інший</a:t>
            </a:r>
            <a:r>
              <a:rPr sz="1000">
                <a:solidFill>
                  <a:srgbClr val="1E2229"/>
                </a:solidFill>
                <a:latin typeface="Arial"/>
                <a:ea typeface="Arial"/>
                <a:cs typeface="Arial"/>
              </a:rPr>
              <a:t> </a:t>
            </a:r>
            <a:r>
              <a:rPr sz="1000">
                <a:solidFill>
                  <a:srgbClr val="1E2229"/>
                </a:solidFill>
                <a:latin typeface="Arial"/>
                <a:ea typeface="Arial"/>
                <a:cs typeface="Arial"/>
              </a:rPr>
              <a:t>результат</a:t>
            </a:r>
            <a:r>
              <a:rPr sz="1000">
                <a:solidFill>
                  <a:srgbClr val="1E2229"/>
                </a:solidFill>
                <a:latin typeface="Arial"/>
                <a:ea typeface="Arial"/>
                <a:cs typeface="Arial"/>
              </a:rPr>
              <a:t>.</a:t>
            </a:r>
            <a:endParaRPr/>
          </a:p>
          <a:p xmlns:a="http://schemas.openxmlformats.org/drawingml/2006/main">
            <a:pPr marL="0" indent="0">
              <a:spcAft>
                <a:spcPts val="300"/>
              </a:spcAft>
              <a:buNone/>
            </a:pPr>
            <a:r>
              <a:rPr sz="1000">
                <a:solidFill>
                  <a:srgbClr val="1E2229"/>
                </a:solidFill>
                <a:latin typeface="Arial"/>
                <a:ea typeface="Arial"/>
                <a:cs typeface="Arial"/>
              </a:rPr>
              <a:t>6. </a:t>
            </a:r>
            <a:r>
              <a:rPr sz="1000">
                <a:solidFill>
                  <a:srgbClr val="1E2229"/>
                </a:solidFill>
                <a:latin typeface="Arial"/>
                <a:ea typeface="Arial"/>
                <a:cs typeface="Arial"/>
              </a:rPr>
              <a:t>Важко</a:t>
            </a:r>
            <a:r>
              <a:rPr sz="1000">
                <a:solidFill>
                  <a:srgbClr val="1E2229"/>
                </a:solidFill>
                <a:latin typeface="Arial"/>
                <a:ea typeface="Arial"/>
                <a:cs typeface="Arial"/>
              </a:rPr>
              <a:t> </a:t>
            </a:r>
            <a:r>
              <a:rPr sz="1000">
                <a:solidFill>
                  <a:srgbClr val="1E2229"/>
                </a:solidFill>
                <a:latin typeface="Arial"/>
                <a:ea typeface="Arial"/>
                <a:cs typeface="Arial"/>
              </a:rPr>
              <a:t>встановити</a:t>
            </a:r>
            <a:r>
              <a:rPr sz="1000">
                <a:solidFill>
                  <a:srgbClr val="1E2229"/>
                </a:solidFill>
                <a:latin typeface="Arial"/>
                <a:ea typeface="Arial"/>
                <a:cs typeface="Arial"/>
              </a:rPr>
              <a:t>, </a:t>
            </a:r>
            <a:r>
              <a:rPr sz="1000">
                <a:solidFill>
                  <a:srgbClr val="1E2229"/>
                </a:solidFill>
                <a:latin typeface="Arial"/>
                <a:ea typeface="Arial"/>
                <a:cs typeface="Arial"/>
              </a:rPr>
              <a:t>що</a:t>
            </a:r>
            <a:r>
              <a:rPr sz="1000">
                <a:solidFill>
                  <a:srgbClr val="1E2229"/>
                </a:solidFill>
                <a:latin typeface="Arial"/>
                <a:ea typeface="Arial"/>
                <a:cs typeface="Arial"/>
              </a:rPr>
              <a:t> </a:t>
            </a:r>
            <a:r>
              <a:rPr sz="1000">
                <a:solidFill>
                  <a:srgbClr val="1E2229"/>
                </a:solidFill>
                <a:latin typeface="Arial"/>
                <a:ea typeface="Arial"/>
                <a:cs typeface="Arial"/>
              </a:rPr>
              <a:t>сталося</a:t>
            </a:r>
            <a:r>
              <a:rPr sz="1000">
                <a:solidFill>
                  <a:srgbClr val="1E2229"/>
                </a:solidFill>
                <a:latin typeface="Arial"/>
                <a:ea typeface="Arial"/>
                <a:cs typeface="Arial"/>
              </a:rPr>
              <a:t> б.</a:t>
            </a:r>
            <a:endParaRPr/>
          </a:p>
        </p:txBody>
      </p:sp>
      <p:sp>
        <p:nvSpPr>
          <p:cNvPr id="8" name="model box">
            <a:extLst xmlns:a="http://schemas.openxmlformats.org/drawingml/2006/main">
              <a:ext uri="{FF2B5EF4-FFF2-40B4-BE49-F238E27FC236}">
                <a16:creationId xmlns:a16="http://schemas.microsoft.com/office/drawing/2014/main" id="{E34774F8-7F53-4842-985C-45A81D55E914}"/>
              </a:ext>
            </a:extLst>
          </p:cNvPr>
          <p:cNvSpPr>
            <a:spLocks xmlns:a="http://schemas.openxmlformats.org/drawingml/2006/main" noGrp="1"/>
          </p:cNvSpPr>
          <p:nvPr/>
        </p:nvSpPr>
        <p:spPr>
          <a:xfrm xmlns:a="http://schemas.openxmlformats.org/drawingml/2006/main">
            <a:off x="4663440" y="3383280"/>
            <a:ext cx="3977640" cy="1143000"/>
          </a:xfrm>
          <a:prstGeom xmlns:a="http://schemas.openxmlformats.org/drawingml/2006/main" prst="rect">
            <a:avLst/>
          </a:prstGeom>
          <a:solidFill xmlns:a="http://schemas.openxmlformats.org/drawingml/2006/main">
            <a:srgbClr val="F4F6F5"/>
          </a:solidFill>
        </p:spPr>
        <p:txBody>
          <a:bodyPr xmlns:a="http://schemas.openxmlformats.org/drawingml/2006/main"/>
          <a:lstStyle xmlns:a="http://schemas.openxmlformats.org/drawingml/2006/main"/>
          <a:p xmlns:a="http://schemas.openxmlformats.org/drawingml/2006/main">
            <a:endParaRPr/>
          </a:p>
        </p:txBody>
      </p:sp>
      <p:sp>
        <p:nvSpPr>
          <p:cNvPr id="9" name="Text 7">
            <a:extLst xmlns:a="http://schemas.openxmlformats.org/drawingml/2006/main">
              <a:ext uri="{FF2B5EF4-FFF2-40B4-BE49-F238E27FC236}">
                <a16:creationId xmlns:a16="http://schemas.microsoft.com/office/drawing/2014/main" id="{D2B3DCCE-2724-4F88-81F7-2DE8CA213E42}"/>
              </a:ext>
            </a:extLst>
          </p:cNvPr>
          <p:cNvSpPr>
            <a:spLocks xmlns:a="http://schemas.openxmlformats.org/drawingml/2006/main" noGrp="1"/>
          </p:cNvSpPr>
          <p:nvPr/>
        </p:nvSpPr>
        <p:spPr>
          <a:xfrm xmlns:a="http://schemas.openxmlformats.org/drawingml/2006/main">
            <a:off x="4892040" y="3383280"/>
            <a:ext cx="3520440" cy="11430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nSpc>
                <a:spcPts val="2000"/>
              </a:lnSpc>
              <a:buNone/>
            </a:pPr>
            <a:r>
              <a:rPr sz="713" b="1">
                <a:solidFill>
                  <a:srgbClr val="1E2229"/>
                </a:solidFill>
                <a:latin typeface="Arial"/>
                <a:ea typeface="Arial"/>
                <a:cs typeface="Arial"/>
              </a:rPr>
              <a:t>Модель:</a:t>
            </a:r>
          </a:p>
          <a:p xmlns:a="http://schemas.openxmlformats.org/drawingml/2006/main">
            <a:pPr marL="0" indent="0">
              <a:lnSpc>
                <a:spcPts val="2000"/>
              </a:lnSpc>
              <a:buNone/>
            </a:pPr>
            <a:r>
              <a:rPr sz="713" b="1">
                <a:solidFill>
                  <a:srgbClr val="1E2229"/>
                </a:solidFill>
                <a:latin typeface="Arial"/>
                <a:ea typeface="Arial"/>
                <a:cs typeface="Arial"/>
              </a:rPr>
              <a:t>Якби ми передбачили ризик, діяли б раніше. → Se avessimo previsto il rischio, avremmo agito prima.</a:t>
            </a:r>
          </a:p>
        </p:txBody>
      </p:sp>
    </p:spTree>
    <p:extLst>
      <p:ext uri="{BB962C8B-B14F-4D97-AF65-F5344CB8AC3E}">
        <p14:creationId xmlns:p14="http://schemas.microsoft.com/office/powerpoint/2010/main" val="1238250838"/>
      </p:ext>
    </p:extLst>
  </p:cSld>
</p:sld>
</file>

<file path=ppt/slides/slide24.xml><?xml version="1.0" encoding="utf-8"?>
<p:sld xmlns:p="http://schemas.openxmlformats.org/presentationml/2006/main">
  <p:cSld>
    <p:spTree>
      <p:nvGrpSpPr>
        <p:cNvPr id="1" name=""/>
        <p:cNvGrpSpPr/>
        <p:nvPr/>
      </p:nvGrpSpPr>
      <p:grpSpPr>
        <a:xfrm xmlns:a="http://schemas.openxmlformats.org/drawingml/2006/main"/>
      </p:grpSpPr>
      <p:sp>
        <p:nvSpPr>
          <p:cNvPr id="2" name="Text 3">
            <a:extLst xmlns:a="http://schemas.openxmlformats.org/drawingml/2006/main">
              <a:ext uri="{FF2B5EF4-FFF2-40B4-BE49-F238E27FC236}">
                <a16:creationId xmlns:a16="http://schemas.microsoft.com/office/drawing/2014/main" id="{FBB28BA9-7C6E-4DB7-9105-38D7823AC297}"/>
              </a:ext>
            </a:extLst>
          </p:cNvPr>
          <p:cNvSpPr>
            <a:spLocks xmlns:a="http://schemas.openxmlformats.org/drawingml/2006/main" noGrp="1"/>
          </p:cNvSpPr>
          <p:nvPr>
            <p:ph type="title" idx="103" hasCustomPrompt="1"/>
          </p:nvPr>
        </p:nvSpPr>
        <p:spPr>
          <a:xfrm xmlns:a="http://schemas.openxmlformats.org/drawingml/2006/main">
            <a:off x="502920" y="292608"/>
            <a:ext cx="8138160" cy="56692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buNone/>
            </a:pPr>
            <a:r>
              <a:rPr sz="2600" b="1">
                <a:solidFill>
                  <a:srgbClr val="0B7A3B"/>
                </a:solidFill>
                <a:latin typeface="Arial"/>
                <a:ea typeface="Arial"/>
                <a:cs typeface="Arial"/>
              </a:rPr>
              <a:t>Основна практика</a:t>
            </a:r>
            <a:endParaRPr sz="2600"/>
          </a:p>
        </p:txBody>
      </p:sp>
      <p:sp>
        <p:nvSpPr>
          <p:cNvPr id="3" name="task row">
            <a:extLst xmlns:a="http://schemas.openxmlformats.org/drawingml/2006/main">
              <a:ext uri="{FF2B5EF4-FFF2-40B4-BE49-F238E27FC236}">
                <a16:creationId xmlns:a16="http://schemas.microsoft.com/office/drawing/2014/main" id="{C70B1878-7DEF-44F8-A966-569B6B9C27C2}"/>
              </a:ext>
            </a:extLst>
          </p:cNvPr>
          <p:cNvSpPr>
            <a:spLocks xmlns:a="http://schemas.openxmlformats.org/drawingml/2006/main" noGrp="1"/>
          </p:cNvSpPr>
          <p:nvPr/>
        </p:nvSpPr>
        <p:spPr>
          <a:xfrm xmlns:a="http://schemas.openxmlformats.org/drawingml/2006/main">
            <a:off x="502920" y="1234440"/>
            <a:ext cx="8138160" cy="749808"/>
          </a:xfrm>
          <a:prstGeom xmlns:a="http://schemas.openxmlformats.org/drawingml/2006/main" prst="rect">
            <a:avLst/>
          </a:prstGeom>
          <a:solidFill xmlns:a="http://schemas.openxmlformats.org/drawingml/2006/main">
            <a:srgbClr val="F4F6F5"/>
          </a:solidFill>
          <a:ln xmlns:a="http://schemas.openxmlformats.org/drawingml/2006/main" w="9525">
            <a:solidFill>
              <a:srgbClr val="D9DEDB"/>
            </a:solidFill>
            <a:prstDash val="solid"/>
          </a:ln>
        </p:spPr>
        <p:txBody>
          <a:bodyPr xmlns:a="http://schemas.openxmlformats.org/drawingml/2006/main"/>
          <a:lstStyle xmlns:a="http://schemas.openxmlformats.org/drawingml/2006/main"/>
          <a:p xmlns:a="http://schemas.openxmlformats.org/drawingml/2006/main">
            <a:endParaRPr/>
          </a:p>
        </p:txBody>
      </p:sp>
      <p:sp>
        <p:nvSpPr>
          <p:cNvPr id="4" name="accent">
            <a:extLst xmlns:a="http://schemas.openxmlformats.org/drawingml/2006/main">
              <a:ext uri="{FF2B5EF4-FFF2-40B4-BE49-F238E27FC236}">
                <a16:creationId xmlns:a16="http://schemas.microsoft.com/office/drawing/2014/main" id="{F94DCC36-88ED-411A-8FA7-0B10659F0BBF}"/>
              </a:ext>
            </a:extLst>
          </p:cNvPr>
          <p:cNvSpPr>
            <a:spLocks xmlns:a="http://schemas.openxmlformats.org/drawingml/2006/main" noGrp="1"/>
          </p:cNvSpPr>
          <p:nvPr/>
        </p:nvSpPr>
        <p:spPr>
          <a:xfrm xmlns:a="http://schemas.openxmlformats.org/drawingml/2006/main">
            <a:off x="502920" y="1234440"/>
            <a:ext cx="64008" cy="749808"/>
          </a:xfrm>
          <a:prstGeom xmlns:a="http://schemas.openxmlformats.org/drawingml/2006/main" prst="rect">
            <a:avLst/>
          </a:prstGeom>
          <a:solidFill xmlns:a="http://schemas.openxmlformats.org/drawingml/2006/main">
            <a:srgbClr val="0B7A3B"/>
          </a:solidFill>
        </p:spPr>
        <p:txBody>
          <a:bodyPr xmlns:a="http://schemas.openxmlformats.org/drawingml/2006/main"/>
          <a:lstStyle xmlns:a="http://schemas.openxmlformats.org/drawingml/2006/main"/>
          <a:p xmlns:a="http://schemas.openxmlformats.org/drawingml/2006/main">
            <a:endParaRPr/>
          </a:p>
        </p:txBody>
      </p:sp>
      <p:sp>
        <p:nvSpPr>
          <p:cNvPr id="5" name="Text 3">
            <a:extLst xmlns:a="http://schemas.openxmlformats.org/drawingml/2006/main">
              <a:ext uri="{FF2B5EF4-FFF2-40B4-BE49-F238E27FC236}">
                <a16:creationId xmlns:a16="http://schemas.microsoft.com/office/drawing/2014/main" id="{3E28DB98-3A3A-4991-A6B2-F510B45BA072}"/>
              </a:ext>
            </a:extLst>
          </p:cNvPr>
          <p:cNvSpPr>
            <a:spLocks xmlns:a="http://schemas.openxmlformats.org/drawingml/2006/main" noGrp="1"/>
          </p:cNvSpPr>
          <p:nvPr/>
        </p:nvSpPr>
        <p:spPr>
          <a:xfrm xmlns:a="http://schemas.openxmlformats.org/drawingml/2006/main">
            <a:off x="731520" y="1234440"/>
            <a:ext cx="1554480" cy="74980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300" b="1">
                <a:solidFill>
                  <a:srgbClr val="0B7A3B"/>
                </a:solidFill>
                <a:latin typeface="Arial"/>
                <a:ea typeface="Arial"/>
                <a:cs typeface="Arial"/>
              </a:rPr>
              <a:t>1 · Форми</a:t>
            </a:r>
            <a:endParaRPr sz="1300"/>
          </a:p>
        </p:txBody>
      </p:sp>
      <p:sp>
        <p:nvSpPr>
          <p:cNvPr id="6" name="Text 4">
            <a:extLst xmlns:a="http://schemas.openxmlformats.org/drawingml/2006/main">
              <a:ext uri="{FF2B5EF4-FFF2-40B4-BE49-F238E27FC236}">
                <a16:creationId xmlns:a16="http://schemas.microsoft.com/office/drawing/2014/main" id="{257AC94C-8FEF-40FA-AB34-07298450225A}"/>
              </a:ext>
            </a:extLst>
          </p:cNvPr>
          <p:cNvSpPr>
            <a:spLocks xmlns:a="http://schemas.openxmlformats.org/drawingml/2006/main" noGrp="1"/>
          </p:cNvSpPr>
          <p:nvPr/>
        </p:nvSpPr>
        <p:spPr>
          <a:xfrm xmlns:a="http://schemas.openxmlformats.org/drawingml/2006/main">
            <a:off x="2331720" y="1289304"/>
            <a:ext cx="6172200" cy="6400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150">
                <a:solidFill>
                  <a:srgbClr val="1E2229"/>
                </a:solidFill>
                <a:latin typeface="Arial"/>
                <a:ea typeface="Arial"/>
                <a:cs typeface="Arial"/>
              </a:rPr>
              <a:t>Відкрий «Практикум.md». Виконай 6 пунктів на форму й 4 запитання до готового тексту.</a:t>
            </a:r>
            <a:endParaRPr sz="1150"/>
          </a:p>
        </p:txBody>
      </p:sp>
      <p:sp>
        <p:nvSpPr>
          <p:cNvPr id="7" name="task row">
            <a:extLst xmlns:a="http://schemas.openxmlformats.org/drawingml/2006/main">
              <a:ext uri="{FF2B5EF4-FFF2-40B4-BE49-F238E27FC236}">
                <a16:creationId xmlns:a16="http://schemas.microsoft.com/office/drawing/2014/main" id="{1C23D752-8298-408F-AFED-290C8DBB5E67}"/>
              </a:ext>
            </a:extLst>
          </p:cNvPr>
          <p:cNvSpPr>
            <a:spLocks xmlns:a="http://schemas.openxmlformats.org/drawingml/2006/main" noGrp="1"/>
          </p:cNvSpPr>
          <p:nvPr/>
        </p:nvSpPr>
        <p:spPr>
          <a:xfrm xmlns:a="http://schemas.openxmlformats.org/drawingml/2006/main">
            <a:off x="502920" y="2103120"/>
            <a:ext cx="8138160" cy="749808"/>
          </a:xfrm>
          <a:prstGeom xmlns:a="http://schemas.openxmlformats.org/drawingml/2006/main" prst="rect">
            <a:avLst/>
          </a:prstGeom>
          <a:solidFill xmlns:a="http://schemas.openxmlformats.org/drawingml/2006/main">
            <a:srgbClr val="FFFFFF"/>
          </a:solidFill>
          <a:ln xmlns:a="http://schemas.openxmlformats.org/drawingml/2006/main" w="9525">
            <a:solidFill>
              <a:srgbClr val="D9DEDB"/>
            </a:solidFill>
            <a:prstDash val="solid"/>
          </a:ln>
        </p:spPr>
        <p:txBody>
          <a:bodyPr xmlns:a="http://schemas.openxmlformats.org/drawingml/2006/main"/>
          <a:lstStyle xmlns:a="http://schemas.openxmlformats.org/drawingml/2006/main"/>
          <a:p xmlns:a="http://schemas.openxmlformats.org/drawingml/2006/main">
            <a:endParaRPr/>
          </a:p>
        </p:txBody>
      </p:sp>
      <p:sp>
        <p:nvSpPr>
          <p:cNvPr id="8" name="accent">
            <a:extLst xmlns:a="http://schemas.openxmlformats.org/drawingml/2006/main">
              <a:ext uri="{FF2B5EF4-FFF2-40B4-BE49-F238E27FC236}">
                <a16:creationId xmlns:a16="http://schemas.microsoft.com/office/drawing/2014/main" id="{6A18982E-3FE5-47DA-B50C-A6F6D4C0A156}"/>
              </a:ext>
            </a:extLst>
          </p:cNvPr>
          <p:cNvSpPr>
            <a:spLocks xmlns:a="http://schemas.openxmlformats.org/drawingml/2006/main" noGrp="1"/>
          </p:cNvSpPr>
          <p:nvPr/>
        </p:nvSpPr>
        <p:spPr>
          <a:xfrm xmlns:a="http://schemas.openxmlformats.org/drawingml/2006/main">
            <a:off x="502920" y="2103120"/>
            <a:ext cx="64008" cy="749808"/>
          </a:xfrm>
          <a:prstGeom xmlns:a="http://schemas.openxmlformats.org/drawingml/2006/main" prst="rect">
            <a:avLst/>
          </a:prstGeom>
          <a:solidFill xmlns:a="http://schemas.openxmlformats.org/drawingml/2006/main">
            <a:srgbClr val="CD212A"/>
          </a:solidFill>
        </p:spPr>
        <p:txBody>
          <a:bodyPr xmlns:a="http://schemas.openxmlformats.org/drawingml/2006/main"/>
          <a:lstStyle xmlns:a="http://schemas.openxmlformats.org/drawingml/2006/main"/>
          <a:p xmlns:a="http://schemas.openxmlformats.org/drawingml/2006/main">
            <a:endParaRPr/>
          </a:p>
        </p:txBody>
      </p:sp>
      <p:sp>
        <p:nvSpPr>
          <p:cNvPr id="9" name="Text 7">
            <a:extLst xmlns:a="http://schemas.openxmlformats.org/drawingml/2006/main">
              <a:ext uri="{FF2B5EF4-FFF2-40B4-BE49-F238E27FC236}">
                <a16:creationId xmlns:a16="http://schemas.microsoft.com/office/drawing/2014/main" id="{C66FD06A-066B-4370-A1B8-574077EEEBE0}"/>
              </a:ext>
            </a:extLst>
          </p:cNvPr>
          <p:cNvSpPr>
            <a:spLocks xmlns:a="http://schemas.openxmlformats.org/drawingml/2006/main" noGrp="1"/>
          </p:cNvSpPr>
          <p:nvPr/>
        </p:nvSpPr>
        <p:spPr>
          <a:xfrm xmlns:a="http://schemas.openxmlformats.org/drawingml/2006/main">
            <a:off x="731520" y="2103120"/>
            <a:ext cx="1554480" cy="74980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300" b="1">
                <a:solidFill>
                  <a:srgbClr val="CD212A"/>
                </a:solidFill>
                <a:latin typeface="Arial"/>
                <a:ea typeface="Arial"/>
                <a:cs typeface="Arial"/>
              </a:rPr>
              <a:t>2 · Письмо</a:t>
            </a:r>
            <a:endParaRPr sz="1300"/>
          </a:p>
        </p:txBody>
      </p:sp>
      <p:sp>
        <p:nvSpPr>
          <p:cNvPr id="10" name="Text 8">
            <a:extLst xmlns:a="http://schemas.openxmlformats.org/drawingml/2006/main">
              <a:ext uri="{FF2B5EF4-FFF2-40B4-BE49-F238E27FC236}">
                <a16:creationId xmlns:a16="http://schemas.microsoft.com/office/drawing/2014/main" id="{CCC7C6F9-E787-4057-8B44-31F99937066B}"/>
              </a:ext>
            </a:extLst>
          </p:cNvPr>
          <p:cNvSpPr>
            <a:spLocks xmlns:a="http://schemas.openxmlformats.org/drawingml/2006/main" noGrp="1"/>
          </p:cNvSpPr>
          <p:nvPr/>
        </p:nvSpPr>
        <p:spPr>
          <a:xfrm xmlns:a="http://schemas.openxmlformats.org/drawingml/2006/main">
            <a:off x="2331720" y="2157984"/>
            <a:ext cx="6172200" cy="6400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150">
                <a:solidFill>
                  <a:srgbClr val="1E2229"/>
                </a:solidFill>
                <a:latin typeface="Arial"/>
                <a:ea typeface="Arial"/>
                <a:cs typeface="Arial"/>
              </a:rPr>
              <a:t>Виконай письмову умову практикуму. Опиши можливий інший результат минулої події без гарантії успіху.</a:t>
            </a:r>
            <a:endParaRPr sz="1150"/>
          </a:p>
        </p:txBody>
      </p:sp>
      <p:sp>
        <p:nvSpPr>
          <p:cNvPr id="11" name="task row">
            <a:extLst xmlns:a="http://schemas.openxmlformats.org/drawingml/2006/main">
              <a:ext uri="{FF2B5EF4-FFF2-40B4-BE49-F238E27FC236}">
                <a16:creationId xmlns:a16="http://schemas.microsoft.com/office/drawing/2014/main" id="{0A389E18-1A85-43B7-B23B-97DF14919032}"/>
              </a:ext>
            </a:extLst>
          </p:cNvPr>
          <p:cNvSpPr>
            <a:spLocks xmlns:a="http://schemas.openxmlformats.org/drawingml/2006/main" noGrp="1"/>
          </p:cNvSpPr>
          <p:nvPr/>
        </p:nvSpPr>
        <p:spPr>
          <a:xfrm xmlns:a="http://schemas.openxmlformats.org/drawingml/2006/main">
            <a:off x="502920" y="2971800"/>
            <a:ext cx="8138160" cy="749808"/>
          </a:xfrm>
          <a:prstGeom xmlns:a="http://schemas.openxmlformats.org/drawingml/2006/main" prst="rect">
            <a:avLst/>
          </a:prstGeom>
          <a:solidFill xmlns:a="http://schemas.openxmlformats.org/drawingml/2006/main">
            <a:srgbClr val="F4F6F5"/>
          </a:solidFill>
          <a:ln xmlns:a="http://schemas.openxmlformats.org/drawingml/2006/main" w="9525">
            <a:solidFill>
              <a:srgbClr val="D9DEDB"/>
            </a:solidFill>
            <a:prstDash val="solid"/>
          </a:ln>
        </p:spPr>
        <p:txBody>
          <a:bodyPr xmlns:a="http://schemas.openxmlformats.org/drawingml/2006/main"/>
          <a:lstStyle xmlns:a="http://schemas.openxmlformats.org/drawingml/2006/main"/>
          <a:p xmlns:a="http://schemas.openxmlformats.org/drawingml/2006/main">
            <a:endParaRPr/>
          </a:p>
        </p:txBody>
      </p:sp>
      <p:sp>
        <p:nvSpPr>
          <p:cNvPr id="12" name="accent">
            <a:extLst xmlns:a="http://schemas.openxmlformats.org/drawingml/2006/main">
              <a:ext uri="{FF2B5EF4-FFF2-40B4-BE49-F238E27FC236}">
                <a16:creationId xmlns:a16="http://schemas.microsoft.com/office/drawing/2014/main" id="{AACC9DF0-7C3A-49CB-8A23-6B92B0E4CF74}"/>
              </a:ext>
            </a:extLst>
          </p:cNvPr>
          <p:cNvSpPr>
            <a:spLocks xmlns:a="http://schemas.openxmlformats.org/drawingml/2006/main" noGrp="1"/>
          </p:cNvSpPr>
          <p:nvPr/>
        </p:nvSpPr>
        <p:spPr>
          <a:xfrm xmlns:a="http://schemas.openxmlformats.org/drawingml/2006/main">
            <a:off x="502920" y="2971800"/>
            <a:ext cx="64008" cy="749808"/>
          </a:xfrm>
          <a:prstGeom xmlns:a="http://schemas.openxmlformats.org/drawingml/2006/main" prst="rect">
            <a:avLst/>
          </a:prstGeom>
          <a:solidFill xmlns:a="http://schemas.openxmlformats.org/drawingml/2006/main">
            <a:srgbClr val="0B7A3B"/>
          </a:solidFill>
        </p:spPr>
        <p:txBody>
          <a:bodyPr xmlns:a="http://schemas.openxmlformats.org/drawingml/2006/main"/>
          <a:lstStyle xmlns:a="http://schemas.openxmlformats.org/drawingml/2006/main"/>
          <a:p xmlns:a="http://schemas.openxmlformats.org/drawingml/2006/main">
            <a:endParaRPr/>
          </a:p>
        </p:txBody>
      </p:sp>
      <p:sp>
        <p:nvSpPr>
          <p:cNvPr id="13" name="Text 11">
            <a:extLst xmlns:a="http://schemas.openxmlformats.org/drawingml/2006/main">
              <a:ext uri="{FF2B5EF4-FFF2-40B4-BE49-F238E27FC236}">
                <a16:creationId xmlns:a16="http://schemas.microsoft.com/office/drawing/2014/main" id="{413DEE1A-9162-4C38-8B83-74D622A478AE}"/>
              </a:ext>
            </a:extLst>
          </p:cNvPr>
          <p:cNvSpPr>
            <a:spLocks xmlns:a="http://schemas.openxmlformats.org/drawingml/2006/main" noGrp="1"/>
          </p:cNvSpPr>
          <p:nvPr/>
        </p:nvSpPr>
        <p:spPr>
          <a:xfrm xmlns:a="http://schemas.openxmlformats.org/drawingml/2006/main">
            <a:off x="731520" y="2971800"/>
            <a:ext cx="1554480" cy="74980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300" b="1">
                <a:solidFill>
                  <a:srgbClr val="0B7A3B"/>
                </a:solidFill>
                <a:latin typeface="Arial"/>
                <a:ea typeface="Arial"/>
                <a:cs typeface="Arial"/>
              </a:rPr>
              <a:t>3 · Слухання</a:t>
            </a:r>
            <a:endParaRPr sz="1300"/>
          </a:p>
        </p:txBody>
      </p:sp>
      <p:sp>
        <p:nvSpPr>
          <p:cNvPr id="14" name="Text 12">
            <a:extLst xmlns:a="http://schemas.openxmlformats.org/drawingml/2006/main">
              <a:ext uri="{FF2B5EF4-FFF2-40B4-BE49-F238E27FC236}">
                <a16:creationId xmlns:a16="http://schemas.microsoft.com/office/drawing/2014/main" id="{CC953F3D-6217-45B1-B467-45856C9850FB}"/>
              </a:ext>
            </a:extLst>
          </p:cNvPr>
          <p:cNvSpPr>
            <a:spLocks xmlns:a="http://schemas.openxmlformats.org/drawingml/2006/main" noGrp="1"/>
          </p:cNvSpPr>
          <p:nvPr/>
        </p:nvSpPr>
        <p:spPr>
          <a:xfrm xmlns:a="http://schemas.openxmlformats.org/drawingml/2006/main">
            <a:off x="2331720" y="3026664"/>
            <a:ext cx="6172200" cy="6400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150">
                <a:solidFill>
                  <a:srgbClr val="1E2229"/>
                </a:solidFill>
                <a:latin typeface="Arial"/>
                <a:ea typeface="Arial"/>
                <a:cs typeface="Arial"/>
              </a:rPr>
              <a:t>Пройди аудіомаршрут практикуму. Довгий блок: 6 запитань, 12 балів. Ключі — після відповіді.</a:t>
            </a:r>
            <a:endParaRPr sz="1150"/>
          </a:p>
        </p:txBody>
      </p:sp>
      <p:sp>
        <p:nvSpPr>
          <p:cNvPr id="15" name="task row">
            <a:extLst xmlns:a="http://schemas.openxmlformats.org/drawingml/2006/main">
              <a:ext uri="{FF2B5EF4-FFF2-40B4-BE49-F238E27FC236}">
                <a16:creationId xmlns:a16="http://schemas.microsoft.com/office/drawing/2014/main" id="{282B1AD5-FF44-4E99-AF2E-32C8CCA8A191}"/>
              </a:ext>
            </a:extLst>
          </p:cNvPr>
          <p:cNvSpPr>
            <a:spLocks xmlns:a="http://schemas.openxmlformats.org/drawingml/2006/main" noGrp="1"/>
          </p:cNvSpPr>
          <p:nvPr/>
        </p:nvSpPr>
        <p:spPr>
          <a:xfrm xmlns:a="http://schemas.openxmlformats.org/drawingml/2006/main">
            <a:off x="502920" y="3840480"/>
            <a:ext cx="8138160" cy="749808"/>
          </a:xfrm>
          <a:prstGeom xmlns:a="http://schemas.openxmlformats.org/drawingml/2006/main" prst="rect">
            <a:avLst/>
          </a:prstGeom>
          <a:solidFill xmlns:a="http://schemas.openxmlformats.org/drawingml/2006/main">
            <a:srgbClr val="FFFFFF"/>
          </a:solidFill>
          <a:ln xmlns:a="http://schemas.openxmlformats.org/drawingml/2006/main" w="9525">
            <a:solidFill>
              <a:srgbClr val="D9DEDB"/>
            </a:solidFill>
            <a:prstDash val="solid"/>
          </a:ln>
        </p:spPr>
        <p:txBody>
          <a:bodyPr xmlns:a="http://schemas.openxmlformats.org/drawingml/2006/main"/>
          <a:lstStyle xmlns:a="http://schemas.openxmlformats.org/drawingml/2006/main"/>
          <a:p xmlns:a="http://schemas.openxmlformats.org/drawingml/2006/main">
            <a:endParaRPr/>
          </a:p>
        </p:txBody>
      </p:sp>
      <p:sp>
        <p:nvSpPr>
          <p:cNvPr id="16" name="accent">
            <a:extLst xmlns:a="http://schemas.openxmlformats.org/drawingml/2006/main">
              <a:ext uri="{FF2B5EF4-FFF2-40B4-BE49-F238E27FC236}">
                <a16:creationId xmlns:a16="http://schemas.microsoft.com/office/drawing/2014/main" id="{C6EEF1F6-DB51-450F-82D2-1A88CA9C8BD1}"/>
              </a:ext>
            </a:extLst>
          </p:cNvPr>
          <p:cNvSpPr>
            <a:spLocks xmlns:a="http://schemas.openxmlformats.org/drawingml/2006/main" noGrp="1"/>
          </p:cNvSpPr>
          <p:nvPr/>
        </p:nvSpPr>
        <p:spPr>
          <a:xfrm xmlns:a="http://schemas.openxmlformats.org/drawingml/2006/main">
            <a:off x="502920" y="3840480"/>
            <a:ext cx="64008" cy="749808"/>
          </a:xfrm>
          <a:prstGeom xmlns:a="http://schemas.openxmlformats.org/drawingml/2006/main" prst="rect">
            <a:avLst/>
          </a:prstGeom>
          <a:solidFill xmlns:a="http://schemas.openxmlformats.org/drawingml/2006/main">
            <a:srgbClr val="CD212A"/>
          </a:solidFill>
        </p:spPr>
        <p:txBody>
          <a:bodyPr xmlns:a="http://schemas.openxmlformats.org/drawingml/2006/main"/>
          <a:lstStyle xmlns:a="http://schemas.openxmlformats.org/drawingml/2006/main"/>
          <a:p xmlns:a="http://schemas.openxmlformats.org/drawingml/2006/main">
            <a:endParaRPr/>
          </a:p>
        </p:txBody>
      </p:sp>
      <p:sp>
        <p:nvSpPr>
          <p:cNvPr id="17" name="Text 15">
            <a:extLst xmlns:a="http://schemas.openxmlformats.org/drawingml/2006/main">
              <a:ext uri="{FF2B5EF4-FFF2-40B4-BE49-F238E27FC236}">
                <a16:creationId xmlns:a16="http://schemas.microsoft.com/office/drawing/2014/main" id="{88B51FEF-ADB3-4B54-B82F-DAA679712510}"/>
              </a:ext>
            </a:extLst>
          </p:cNvPr>
          <p:cNvSpPr>
            <a:spLocks xmlns:a="http://schemas.openxmlformats.org/drawingml/2006/main" noGrp="1"/>
          </p:cNvSpPr>
          <p:nvPr/>
        </p:nvSpPr>
        <p:spPr>
          <a:xfrm xmlns:a="http://schemas.openxmlformats.org/drawingml/2006/main">
            <a:off x="731520" y="3840480"/>
            <a:ext cx="1554480" cy="74980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300" b="1">
                <a:solidFill>
                  <a:srgbClr val="CD212A"/>
                </a:solidFill>
                <a:latin typeface="Arial"/>
                <a:ea typeface="Arial"/>
                <a:cs typeface="Arial"/>
              </a:rPr>
              <a:t>4 · Усно</a:t>
            </a:r>
            <a:endParaRPr sz="1300"/>
          </a:p>
        </p:txBody>
      </p:sp>
      <p:sp>
        <p:nvSpPr>
          <p:cNvPr id="18" name="Text 16">
            <a:extLst xmlns:a="http://schemas.openxmlformats.org/drawingml/2006/main">
              <a:ext uri="{FF2B5EF4-FFF2-40B4-BE49-F238E27FC236}">
                <a16:creationId xmlns:a16="http://schemas.microsoft.com/office/drawing/2014/main" id="{B755D789-D6DA-474B-A0D5-74DEC99C1D53}"/>
              </a:ext>
            </a:extLst>
          </p:cNvPr>
          <p:cNvSpPr>
            <a:spLocks xmlns:a="http://schemas.openxmlformats.org/drawingml/2006/main" noGrp="1"/>
          </p:cNvSpPr>
          <p:nvPr/>
        </p:nvSpPr>
        <p:spPr>
          <a:xfrm xmlns:a="http://schemas.openxmlformats.org/drawingml/2006/main">
            <a:off x="2331720" y="3895344"/>
            <a:ext cx="6172200" cy="64008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150">
                <a:solidFill>
                  <a:srgbClr val="1E2229"/>
                </a:solidFill>
                <a:latin typeface="Arial"/>
                <a:ea typeface="Arial"/>
                <a:cs typeface="Arial"/>
              </a:rPr>
              <a:t>Запиши 2–3 хвилини за 5 опорними словами. Дай відповідь на два уточнення з практикуму.</a:t>
            </a:r>
            <a:endParaRPr sz="1150"/>
          </a:p>
        </p:txBody>
      </p:sp>
    </p:spTree>
    <p:extLst>
      <p:ext uri="{BB962C8B-B14F-4D97-AF65-F5344CB8AC3E}">
        <p14:creationId xmlns:p14="http://schemas.microsoft.com/office/powerpoint/2010/main" val="374553413"/>
      </p:ext>
    </p:extLst>
  </p:cSld>
</p:sld>
</file>

<file path=ppt/slides/slide25.xml><?xml version="1.0" encoding="utf-8"?>
<p:sld xmlns:p="http://schemas.openxmlformats.org/presentationml/2006/main">
  <p:cSld>
    <p:spTree>
      <p:nvGrpSpPr>
        <p:cNvPr id="1" name=""/>
        <p:cNvGrpSpPr/>
        <p:nvPr/>
      </p:nvGrpSpPr>
      <p:grpSpPr>
        <a:xfrm xmlns:a="http://schemas.openxmlformats.org/drawingml/2006/main"/>
      </p:grpSpPr>
      <p:sp>
        <p:nvSpPr>
          <p:cNvPr id="2" name="Text 3">
            <a:extLst xmlns:a="http://schemas.openxmlformats.org/drawingml/2006/main">
              <a:ext uri="{FF2B5EF4-FFF2-40B4-BE49-F238E27FC236}">
                <a16:creationId xmlns:a16="http://schemas.microsoft.com/office/drawing/2014/main" id="{29660DBA-5E60-4E3D-9FBD-09FB4C8B4723}"/>
              </a:ext>
            </a:extLst>
          </p:cNvPr>
          <p:cNvSpPr>
            <a:spLocks xmlns:a="http://schemas.openxmlformats.org/drawingml/2006/main" noGrp="1"/>
          </p:cNvSpPr>
          <p:nvPr>
            <p:ph type="title" idx="103" hasCustomPrompt="1"/>
          </p:nvPr>
        </p:nvSpPr>
        <p:spPr>
          <a:xfrm xmlns:a="http://schemas.openxmlformats.org/drawingml/2006/main">
            <a:off x="502920" y="292608"/>
            <a:ext cx="8138160" cy="56692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buNone/>
            </a:pPr>
            <a:r>
              <a:rPr sz="2600" b="1">
                <a:solidFill>
                  <a:srgbClr val="0B7A3B"/>
                </a:solidFill>
                <a:latin typeface="Arial"/>
                <a:ea typeface="Arial"/>
                <a:cs typeface="Arial"/>
              </a:rPr>
              <a:t>Додатково · Міні-тест  (1–6)</a:t>
            </a:r>
            <a:endParaRPr sz="2600"/>
          </a:p>
        </p:txBody>
      </p:sp>
      <p:sp>
        <p:nvSpPr>
          <p:cNvPr id="3" name="question card">
            <a:extLst xmlns:a="http://schemas.openxmlformats.org/drawingml/2006/main">
              <a:ext uri="{FF2B5EF4-FFF2-40B4-BE49-F238E27FC236}">
                <a16:creationId xmlns:a16="http://schemas.microsoft.com/office/drawing/2014/main" id="{95B12B4C-7431-4948-8F49-3DCC82FE35A0}"/>
              </a:ext>
            </a:extLst>
          </p:cNvPr>
          <p:cNvSpPr>
            <a:spLocks xmlns:a="http://schemas.openxmlformats.org/drawingml/2006/main" noGrp="1"/>
          </p:cNvSpPr>
          <p:nvPr/>
        </p:nvSpPr>
        <p:spPr>
          <a:xfrm xmlns:a="http://schemas.openxmlformats.org/drawingml/2006/main">
            <a:off x="502920" y="1188720"/>
            <a:ext cx="3977640" cy="1005840"/>
          </a:xfrm>
          <a:prstGeom xmlns:a="http://schemas.openxmlformats.org/drawingml/2006/main" prst="rect">
            <a:avLst/>
          </a:prstGeom>
          <a:solidFill xmlns:a="http://schemas.openxmlformats.org/drawingml/2006/main">
            <a:srgbClr val="F4F6F5"/>
          </a:solidFill>
        </p:spPr>
        <p:txBody>
          <a:bodyPr xmlns:a="http://schemas.openxmlformats.org/drawingml/2006/main"/>
          <a:lstStyle xmlns:a="http://schemas.openxmlformats.org/drawingml/2006/main"/>
          <a:p xmlns:a="http://schemas.openxmlformats.org/drawingml/2006/main">
            <a:endParaRPr/>
          </a:p>
        </p:txBody>
      </p:sp>
      <p:sp>
        <p:nvSpPr>
          <p:cNvPr id="4" name="Text 2">
            <a:extLst xmlns:a="http://schemas.openxmlformats.org/drawingml/2006/main">
              <a:ext uri="{FF2B5EF4-FFF2-40B4-BE49-F238E27FC236}">
                <a16:creationId xmlns:a16="http://schemas.microsoft.com/office/drawing/2014/main" id="{190F8D11-F5C6-4B25-A89B-790D7395D226}"/>
              </a:ext>
            </a:extLst>
          </p:cNvPr>
          <p:cNvSpPr>
            <a:spLocks xmlns:a="http://schemas.openxmlformats.org/drawingml/2006/main" noGrp="1"/>
          </p:cNvSpPr>
          <p:nvPr/>
        </p:nvSpPr>
        <p:spPr>
          <a:xfrm xmlns:a="http://schemas.openxmlformats.org/drawingml/2006/main">
            <a:off x="685800" y="1261872"/>
            <a:ext cx="361188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b="1">
                <a:solidFill>
                  <a:srgbClr val="1E2229"/>
                </a:solidFill>
                <a:latin typeface="Arial"/>
                <a:ea typeface="Arial"/>
                <a:cs typeface="Arial"/>
              </a:rPr>
              <a:t>1. il senno di poi</a:t>
            </a:r>
            <a:endParaRPr sz="1200"/>
          </a:p>
        </p:txBody>
      </p:sp>
      <p:sp>
        <p:nvSpPr>
          <p:cNvPr id="5" name="Text 3">
            <a:extLst xmlns:a="http://schemas.openxmlformats.org/drawingml/2006/main">
              <a:ext uri="{FF2B5EF4-FFF2-40B4-BE49-F238E27FC236}">
                <a16:creationId xmlns:a16="http://schemas.microsoft.com/office/drawing/2014/main" id="{E81ACE7D-8239-4AB0-B972-CE2A932690FD}"/>
              </a:ext>
            </a:extLst>
          </p:cNvPr>
          <p:cNvSpPr>
            <a:spLocks xmlns:a="http://schemas.openxmlformats.org/drawingml/2006/main" noGrp="1"/>
          </p:cNvSpPr>
          <p:nvPr/>
        </p:nvSpPr>
        <p:spPr>
          <a:xfrm xmlns:a="http://schemas.openxmlformats.org/drawingml/2006/main">
            <a:off x="685800" y="1600200"/>
            <a:ext cx="361188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150">
                <a:solidFill>
                  <a:srgbClr val="5B6570"/>
                </a:solidFill>
                <a:latin typeface="Arial"/>
                <a:ea typeface="Arial"/>
                <a:cs typeface="Arial"/>
              </a:rPr>
              <a:t>a) межа похибки   b) ретроспективне бачення   c) непередбачене</a:t>
            </a:r>
            <a:endParaRPr sz="1150"/>
          </a:p>
        </p:txBody>
      </p:sp>
      <p:sp>
        <p:nvSpPr>
          <p:cNvPr id="6" name="question card">
            <a:extLst xmlns:a="http://schemas.openxmlformats.org/drawingml/2006/main">
              <a:ext uri="{FF2B5EF4-FFF2-40B4-BE49-F238E27FC236}">
                <a16:creationId xmlns:a16="http://schemas.microsoft.com/office/drawing/2014/main" id="{562B4CB8-BF70-40B3-AE3F-B22DA25E16D2}"/>
              </a:ext>
            </a:extLst>
          </p:cNvPr>
          <p:cNvSpPr>
            <a:spLocks xmlns:a="http://schemas.openxmlformats.org/drawingml/2006/main" noGrp="1"/>
          </p:cNvSpPr>
          <p:nvPr/>
        </p:nvSpPr>
        <p:spPr>
          <a:xfrm xmlns:a="http://schemas.openxmlformats.org/drawingml/2006/main">
            <a:off x="4663440" y="1188720"/>
            <a:ext cx="3977640" cy="1005840"/>
          </a:xfrm>
          <a:prstGeom xmlns:a="http://schemas.openxmlformats.org/drawingml/2006/main" prst="rect">
            <a:avLst/>
          </a:prstGeom>
          <a:solidFill xmlns:a="http://schemas.openxmlformats.org/drawingml/2006/main">
            <a:srgbClr val="F4F6F5"/>
          </a:solidFill>
        </p:spPr>
        <p:txBody>
          <a:bodyPr xmlns:a="http://schemas.openxmlformats.org/drawingml/2006/main"/>
          <a:lstStyle xmlns:a="http://schemas.openxmlformats.org/drawingml/2006/main"/>
          <a:p xmlns:a="http://schemas.openxmlformats.org/drawingml/2006/main">
            <a:endParaRPr/>
          </a:p>
        </p:txBody>
      </p:sp>
      <p:sp>
        <p:nvSpPr>
          <p:cNvPr id="7" name="Text 5">
            <a:extLst xmlns:a="http://schemas.openxmlformats.org/drawingml/2006/main">
              <a:ext uri="{FF2B5EF4-FFF2-40B4-BE49-F238E27FC236}">
                <a16:creationId xmlns:a16="http://schemas.microsoft.com/office/drawing/2014/main" id="{C02A2D15-D847-43C7-AE36-7417D6E99097}"/>
              </a:ext>
            </a:extLst>
          </p:cNvPr>
          <p:cNvSpPr>
            <a:spLocks xmlns:a="http://schemas.openxmlformats.org/drawingml/2006/main" noGrp="1"/>
          </p:cNvSpPr>
          <p:nvPr/>
        </p:nvSpPr>
        <p:spPr>
          <a:xfrm xmlns:a="http://schemas.openxmlformats.org/drawingml/2006/main">
            <a:off x="4846320" y="1261872"/>
            <a:ext cx="361188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b="1">
                <a:solidFill>
                  <a:srgbClr val="1E2229"/>
                </a:solidFill>
                <a:latin typeface="Arial"/>
                <a:ea typeface="Arial"/>
                <a:cs typeface="Arial"/>
              </a:rPr>
              <a:t>2. l'occasione mancata</a:t>
            </a:r>
            <a:endParaRPr sz="1200"/>
          </a:p>
        </p:txBody>
      </p:sp>
      <p:sp>
        <p:nvSpPr>
          <p:cNvPr id="8" name="Text 6">
            <a:extLst xmlns:a="http://schemas.openxmlformats.org/drawingml/2006/main">
              <a:ext uri="{FF2B5EF4-FFF2-40B4-BE49-F238E27FC236}">
                <a16:creationId xmlns:a16="http://schemas.microsoft.com/office/drawing/2014/main" id="{C51F763B-2211-4195-8725-BFE2ED36BC5C}"/>
              </a:ext>
            </a:extLst>
          </p:cNvPr>
          <p:cNvSpPr>
            <a:spLocks xmlns:a="http://schemas.openxmlformats.org/drawingml/2006/main" noGrp="1"/>
          </p:cNvSpPr>
          <p:nvPr/>
        </p:nvSpPr>
        <p:spPr>
          <a:xfrm xmlns:a="http://schemas.openxmlformats.org/drawingml/2006/main">
            <a:off x="4846320" y="1600200"/>
            <a:ext cx="361188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150">
                <a:solidFill>
                  <a:srgbClr val="5B6570"/>
                </a:solidFill>
                <a:latin typeface="Arial"/>
                <a:ea typeface="Arial"/>
                <a:cs typeface="Arial"/>
              </a:rPr>
              <a:t>a) засіб виправлення   b) передбачати   c) втрачена можливість</a:t>
            </a:r>
            <a:endParaRPr sz="1150"/>
          </a:p>
        </p:txBody>
      </p:sp>
      <p:sp>
        <p:nvSpPr>
          <p:cNvPr id="9" name="question card">
            <a:extLst xmlns:a="http://schemas.openxmlformats.org/drawingml/2006/main">
              <a:ext uri="{FF2B5EF4-FFF2-40B4-BE49-F238E27FC236}">
                <a16:creationId xmlns:a16="http://schemas.microsoft.com/office/drawing/2014/main" id="{F0D4668C-E0C8-4C07-BC47-CF301D0E2783}"/>
              </a:ext>
            </a:extLst>
          </p:cNvPr>
          <p:cNvSpPr>
            <a:spLocks xmlns:a="http://schemas.openxmlformats.org/drawingml/2006/main" noGrp="1"/>
          </p:cNvSpPr>
          <p:nvPr/>
        </p:nvSpPr>
        <p:spPr>
          <a:xfrm xmlns:a="http://schemas.openxmlformats.org/drawingml/2006/main">
            <a:off x="502920" y="2359152"/>
            <a:ext cx="3977640" cy="1005840"/>
          </a:xfrm>
          <a:prstGeom xmlns:a="http://schemas.openxmlformats.org/drawingml/2006/main" prst="rect">
            <a:avLst/>
          </a:prstGeom>
          <a:solidFill xmlns:a="http://schemas.openxmlformats.org/drawingml/2006/main">
            <a:srgbClr val="F4F6F5"/>
          </a:solidFill>
        </p:spPr>
        <p:txBody>
          <a:bodyPr xmlns:a="http://schemas.openxmlformats.org/drawingml/2006/main"/>
          <a:lstStyle xmlns:a="http://schemas.openxmlformats.org/drawingml/2006/main"/>
          <a:p xmlns:a="http://schemas.openxmlformats.org/drawingml/2006/main">
            <a:endParaRPr/>
          </a:p>
        </p:txBody>
      </p:sp>
      <p:sp>
        <p:nvSpPr>
          <p:cNvPr id="10" name="Text 8">
            <a:extLst xmlns:a="http://schemas.openxmlformats.org/drawingml/2006/main">
              <a:ext uri="{FF2B5EF4-FFF2-40B4-BE49-F238E27FC236}">
                <a16:creationId xmlns:a16="http://schemas.microsoft.com/office/drawing/2014/main" id="{1E6A79DF-B7A9-483F-B6FB-E75147338D94}"/>
              </a:ext>
            </a:extLst>
          </p:cNvPr>
          <p:cNvSpPr>
            <a:spLocks xmlns:a="http://schemas.openxmlformats.org/drawingml/2006/main" noGrp="1"/>
          </p:cNvSpPr>
          <p:nvPr/>
        </p:nvSpPr>
        <p:spPr>
          <a:xfrm xmlns:a="http://schemas.openxmlformats.org/drawingml/2006/main">
            <a:off x="685800" y="2432304"/>
            <a:ext cx="361188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b="1">
                <a:solidFill>
                  <a:srgbClr val="1E2229"/>
                </a:solidFill>
                <a:latin typeface="Arial"/>
                <a:ea typeface="Arial"/>
                <a:cs typeface="Arial"/>
              </a:rPr>
              <a:t>3. la negligenza</a:t>
            </a:r>
            <a:endParaRPr sz="1200"/>
          </a:p>
        </p:txBody>
      </p:sp>
      <p:sp>
        <p:nvSpPr>
          <p:cNvPr id="11" name="Text 9">
            <a:extLst xmlns:a="http://schemas.openxmlformats.org/drawingml/2006/main">
              <a:ext uri="{FF2B5EF4-FFF2-40B4-BE49-F238E27FC236}">
                <a16:creationId xmlns:a16="http://schemas.microsoft.com/office/drawing/2014/main" id="{62F079E0-9C66-401E-9A2B-9B11F291F70D}"/>
              </a:ext>
            </a:extLst>
          </p:cNvPr>
          <p:cNvSpPr>
            <a:spLocks xmlns:a="http://schemas.openxmlformats.org/drawingml/2006/main" noGrp="1"/>
          </p:cNvSpPr>
          <p:nvPr/>
        </p:nvSpPr>
        <p:spPr>
          <a:xfrm xmlns:a="http://schemas.openxmlformats.org/drawingml/2006/main">
            <a:off x="685800" y="2770632"/>
            <a:ext cx="361188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150">
                <a:solidFill>
                  <a:srgbClr val="5B6570"/>
                </a:solidFill>
                <a:latin typeface="Arial"/>
                <a:ea typeface="Arial"/>
                <a:cs typeface="Arial"/>
              </a:rPr>
              <a:t>a) недбалість   b) уникати   c) альтернативний результат</a:t>
            </a:r>
            <a:endParaRPr sz="1150"/>
          </a:p>
        </p:txBody>
      </p:sp>
      <p:sp>
        <p:nvSpPr>
          <p:cNvPr id="12" name="question card">
            <a:extLst xmlns:a="http://schemas.openxmlformats.org/drawingml/2006/main">
              <a:ext uri="{FF2B5EF4-FFF2-40B4-BE49-F238E27FC236}">
                <a16:creationId xmlns:a16="http://schemas.microsoft.com/office/drawing/2014/main" id="{C2D4D74B-7FC0-4132-8535-CFF9FE3F52A8}"/>
              </a:ext>
            </a:extLst>
          </p:cNvPr>
          <p:cNvSpPr>
            <a:spLocks xmlns:a="http://schemas.openxmlformats.org/drawingml/2006/main" noGrp="1"/>
          </p:cNvSpPr>
          <p:nvPr/>
        </p:nvSpPr>
        <p:spPr>
          <a:xfrm xmlns:a="http://schemas.openxmlformats.org/drawingml/2006/main">
            <a:off x="4663440" y="2359152"/>
            <a:ext cx="3977640" cy="1005840"/>
          </a:xfrm>
          <a:prstGeom xmlns:a="http://schemas.openxmlformats.org/drawingml/2006/main" prst="rect">
            <a:avLst/>
          </a:prstGeom>
          <a:solidFill xmlns:a="http://schemas.openxmlformats.org/drawingml/2006/main">
            <a:srgbClr val="F4F6F5"/>
          </a:solidFill>
        </p:spPr>
        <p:txBody>
          <a:bodyPr xmlns:a="http://schemas.openxmlformats.org/drawingml/2006/main"/>
          <a:lstStyle xmlns:a="http://schemas.openxmlformats.org/drawingml/2006/main"/>
          <a:p xmlns:a="http://schemas.openxmlformats.org/drawingml/2006/main">
            <a:endParaRPr/>
          </a:p>
        </p:txBody>
      </p:sp>
      <p:sp>
        <p:nvSpPr>
          <p:cNvPr id="13" name="Text 11">
            <a:extLst xmlns:a="http://schemas.openxmlformats.org/drawingml/2006/main">
              <a:ext uri="{FF2B5EF4-FFF2-40B4-BE49-F238E27FC236}">
                <a16:creationId xmlns:a16="http://schemas.microsoft.com/office/drawing/2014/main" id="{43439A2A-3705-4F61-AB05-2D1EDF453E32}"/>
              </a:ext>
            </a:extLst>
          </p:cNvPr>
          <p:cNvSpPr>
            <a:spLocks xmlns:a="http://schemas.openxmlformats.org/drawingml/2006/main" noGrp="1"/>
          </p:cNvSpPr>
          <p:nvPr/>
        </p:nvSpPr>
        <p:spPr>
          <a:xfrm xmlns:a="http://schemas.openxmlformats.org/drawingml/2006/main">
            <a:off x="4846320" y="2432304"/>
            <a:ext cx="361188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b="1">
                <a:solidFill>
                  <a:srgbClr val="1E2229"/>
                </a:solidFill>
                <a:latin typeface="Arial"/>
                <a:ea typeface="Arial"/>
                <a:cs typeface="Arial"/>
              </a:rPr>
              <a:t>4. la responsabilità</a:t>
            </a:r>
            <a:endParaRPr sz="1200"/>
          </a:p>
        </p:txBody>
      </p:sp>
      <p:sp>
        <p:nvSpPr>
          <p:cNvPr id="14" name="Text 12">
            <a:extLst xmlns:a="http://schemas.openxmlformats.org/drawingml/2006/main">
              <a:ext uri="{FF2B5EF4-FFF2-40B4-BE49-F238E27FC236}">
                <a16:creationId xmlns:a16="http://schemas.microsoft.com/office/drawing/2014/main" id="{67A89B19-B32B-413B-8D3D-CDA75602C658}"/>
              </a:ext>
            </a:extLst>
          </p:cNvPr>
          <p:cNvSpPr>
            <a:spLocks xmlns:a="http://schemas.openxmlformats.org/drawingml/2006/main" noGrp="1"/>
          </p:cNvSpPr>
          <p:nvPr/>
        </p:nvSpPr>
        <p:spPr>
          <a:xfrm xmlns:a="http://schemas.openxmlformats.org/drawingml/2006/main">
            <a:off x="4846320" y="2770632"/>
            <a:ext cx="361188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150">
                <a:solidFill>
                  <a:srgbClr val="5B6570"/>
                </a:solidFill>
                <a:latin typeface="Arial"/>
                <a:ea typeface="Arial"/>
                <a:cs typeface="Arial"/>
              </a:rPr>
              <a:t>a) запобігання   b) виправляти   c) відповідальність</a:t>
            </a:r>
            <a:endParaRPr sz="1150"/>
          </a:p>
        </p:txBody>
      </p:sp>
      <p:sp>
        <p:nvSpPr>
          <p:cNvPr id="15" name="question card">
            <a:extLst xmlns:a="http://schemas.openxmlformats.org/drawingml/2006/main">
              <a:ext uri="{FF2B5EF4-FFF2-40B4-BE49-F238E27FC236}">
                <a16:creationId xmlns:a16="http://schemas.microsoft.com/office/drawing/2014/main" id="{6F4C20B3-4BD9-46EB-8F85-D41CE55F18F7}"/>
              </a:ext>
            </a:extLst>
          </p:cNvPr>
          <p:cNvSpPr>
            <a:spLocks xmlns:a="http://schemas.openxmlformats.org/drawingml/2006/main" noGrp="1"/>
          </p:cNvSpPr>
          <p:nvPr/>
        </p:nvSpPr>
        <p:spPr>
          <a:xfrm xmlns:a="http://schemas.openxmlformats.org/drawingml/2006/main">
            <a:off x="502920" y="3529584"/>
            <a:ext cx="3977640" cy="1005840"/>
          </a:xfrm>
          <a:prstGeom xmlns:a="http://schemas.openxmlformats.org/drawingml/2006/main" prst="rect">
            <a:avLst/>
          </a:prstGeom>
          <a:solidFill xmlns:a="http://schemas.openxmlformats.org/drawingml/2006/main">
            <a:srgbClr val="F4F6F5"/>
          </a:solidFill>
        </p:spPr>
        <p:txBody>
          <a:bodyPr xmlns:a="http://schemas.openxmlformats.org/drawingml/2006/main"/>
          <a:lstStyle xmlns:a="http://schemas.openxmlformats.org/drawingml/2006/main"/>
          <a:p xmlns:a="http://schemas.openxmlformats.org/drawingml/2006/main">
            <a:endParaRPr/>
          </a:p>
        </p:txBody>
      </p:sp>
      <p:sp>
        <p:nvSpPr>
          <p:cNvPr id="16" name="Text 14">
            <a:extLst xmlns:a="http://schemas.openxmlformats.org/drawingml/2006/main">
              <a:ext uri="{FF2B5EF4-FFF2-40B4-BE49-F238E27FC236}">
                <a16:creationId xmlns:a16="http://schemas.microsoft.com/office/drawing/2014/main" id="{019046F5-7272-43AA-95CA-FBD0BD2216FC}"/>
              </a:ext>
            </a:extLst>
          </p:cNvPr>
          <p:cNvSpPr>
            <a:spLocks xmlns:a="http://schemas.openxmlformats.org/drawingml/2006/main" noGrp="1"/>
          </p:cNvSpPr>
          <p:nvPr/>
        </p:nvSpPr>
        <p:spPr>
          <a:xfrm xmlns:a="http://schemas.openxmlformats.org/drawingml/2006/main">
            <a:off x="685800" y="3602736"/>
            <a:ext cx="361188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b="1">
                <a:solidFill>
                  <a:srgbClr val="1E2229"/>
                </a:solidFill>
                <a:latin typeface="Arial"/>
                <a:ea typeface="Arial"/>
                <a:cs typeface="Arial"/>
              </a:rPr>
              <a:t>5. l'imprevisto</a:t>
            </a:r>
            <a:endParaRPr sz="1200"/>
          </a:p>
        </p:txBody>
      </p:sp>
      <p:sp>
        <p:nvSpPr>
          <p:cNvPr id="17" name="Text 15">
            <a:extLst xmlns:a="http://schemas.openxmlformats.org/drawingml/2006/main">
              <a:ext uri="{FF2B5EF4-FFF2-40B4-BE49-F238E27FC236}">
                <a16:creationId xmlns:a16="http://schemas.microsoft.com/office/drawing/2014/main" id="{0851AD73-44FB-45E9-A789-2FD7DC362DCD}"/>
              </a:ext>
            </a:extLst>
          </p:cNvPr>
          <p:cNvSpPr>
            <a:spLocks xmlns:a="http://schemas.openxmlformats.org/drawingml/2006/main" noGrp="1"/>
          </p:cNvSpPr>
          <p:nvPr/>
        </p:nvSpPr>
        <p:spPr>
          <a:xfrm xmlns:a="http://schemas.openxmlformats.org/drawingml/2006/main">
            <a:off x="685800" y="3941064"/>
            <a:ext cx="361188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150">
                <a:solidFill>
                  <a:srgbClr val="5B6570"/>
                </a:solidFill>
                <a:latin typeface="Arial"/>
                <a:ea typeface="Arial"/>
                <a:cs typeface="Arial"/>
              </a:rPr>
              <a:t>a) причинність   b) пропускати   c) непередбачене</a:t>
            </a:r>
            <a:endParaRPr sz="1150"/>
          </a:p>
        </p:txBody>
      </p:sp>
      <p:sp>
        <p:nvSpPr>
          <p:cNvPr id="18" name="question card">
            <a:extLst xmlns:a="http://schemas.openxmlformats.org/drawingml/2006/main">
              <a:ext uri="{FF2B5EF4-FFF2-40B4-BE49-F238E27FC236}">
                <a16:creationId xmlns:a16="http://schemas.microsoft.com/office/drawing/2014/main" id="{7E1DCD18-ABDC-4096-B2CB-A66C736A7387}"/>
              </a:ext>
            </a:extLst>
          </p:cNvPr>
          <p:cNvSpPr>
            <a:spLocks xmlns:a="http://schemas.openxmlformats.org/drawingml/2006/main" noGrp="1"/>
          </p:cNvSpPr>
          <p:nvPr/>
        </p:nvSpPr>
        <p:spPr>
          <a:xfrm xmlns:a="http://schemas.openxmlformats.org/drawingml/2006/main">
            <a:off x="4663440" y="3529584"/>
            <a:ext cx="3977640" cy="1005840"/>
          </a:xfrm>
          <a:prstGeom xmlns:a="http://schemas.openxmlformats.org/drawingml/2006/main" prst="rect">
            <a:avLst/>
          </a:prstGeom>
          <a:solidFill xmlns:a="http://schemas.openxmlformats.org/drawingml/2006/main">
            <a:srgbClr val="F4F6F5"/>
          </a:solidFill>
        </p:spPr>
        <p:txBody>
          <a:bodyPr xmlns:a="http://schemas.openxmlformats.org/drawingml/2006/main"/>
          <a:lstStyle xmlns:a="http://schemas.openxmlformats.org/drawingml/2006/main"/>
          <a:p xmlns:a="http://schemas.openxmlformats.org/drawingml/2006/main">
            <a:endParaRPr/>
          </a:p>
        </p:txBody>
      </p:sp>
      <p:sp>
        <p:nvSpPr>
          <p:cNvPr id="19" name="Text 17">
            <a:extLst xmlns:a="http://schemas.openxmlformats.org/drawingml/2006/main">
              <a:ext uri="{FF2B5EF4-FFF2-40B4-BE49-F238E27FC236}">
                <a16:creationId xmlns:a16="http://schemas.microsoft.com/office/drawing/2014/main" id="{DB002592-8714-4153-8209-816428D4BCC5}"/>
              </a:ext>
            </a:extLst>
          </p:cNvPr>
          <p:cNvSpPr>
            <a:spLocks xmlns:a="http://schemas.openxmlformats.org/drawingml/2006/main" noGrp="1"/>
          </p:cNvSpPr>
          <p:nvPr/>
        </p:nvSpPr>
        <p:spPr>
          <a:xfrm xmlns:a="http://schemas.openxmlformats.org/drawingml/2006/main">
            <a:off x="4846320" y="3602736"/>
            <a:ext cx="361188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b="1">
                <a:solidFill>
                  <a:srgbClr val="1E2229"/>
                </a:solidFill>
                <a:latin typeface="Arial"/>
                <a:ea typeface="Arial"/>
                <a:cs typeface="Arial"/>
              </a:rPr>
              <a:t>6. il rimedio</a:t>
            </a:r>
            <a:endParaRPr sz="1200"/>
          </a:p>
        </p:txBody>
      </p:sp>
      <p:sp>
        <p:nvSpPr>
          <p:cNvPr id="20" name="Text 18">
            <a:extLst xmlns:a="http://schemas.openxmlformats.org/drawingml/2006/main">
              <a:ext uri="{FF2B5EF4-FFF2-40B4-BE49-F238E27FC236}">
                <a16:creationId xmlns:a16="http://schemas.microsoft.com/office/drawing/2014/main" id="{05FD3B91-807F-4ABF-B969-5CC44E4A8BBB}"/>
              </a:ext>
            </a:extLst>
          </p:cNvPr>
          <p:cNvSpPr>
            <a:spLocks xmlns:a="http://schemas.openxmlformats.org/drawingml/2006/main" noGrp="1"/>
          </p:cNvSpPr>
          <p:nvPr/>
        </p:nvSpPr>
        <p:spPr>
          <a:xfrm xmlns:a="http://schemas.openxmlformats.org/drawingml/2006/main">
            <a:off x="4846320" y="3941064"/>
            <a:ext cx="361188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150">
                <a:solidFill>
                  <a:srgbClr val="5B6570"/>
                </a:solidFill>
                <a:latin typeface="Arial"/>
                <a:ea typeface="Arial"/>
                <a:cs typeface="Arial"/>
              </a:rPr>
              <a:t>a) межа похибки   b) засіб виправлення   c) недооцінювати</a:t>
            </a:r>
            <a:endParaRPr sz="1150"/>
          </a:p>
        </p:txBody>
      </p:sp>
    </p:spTree>
    <p:extLst>
      <p:ext uri="{BB962C8B-B14F-4D97-AF65-F5344CB8AC3E}">
        <p14:creationId xmlns:p14="http://schemas.microsoft.com/office/powerpoint/2010/main" val="2133551936"/>
      </p:ext>
    </p:extLst>
  </p:cSld>
</p:sld>
</file>

<file path=ppt/slides/slide26.xml><?xml version="1.0" encoding="utf-8"?>
<p:sld xmlns:p="http://schemas.openxmlformats.org/presentationml/2006/main">
  <p:cSld>
    <p:spTree>
      <p:nvGrpSpPr>
        <p:cNvPr id="1" name=""/>
        <p:cNvGrpSpPr/>
        <p:nvPr/>
      </p:nvGrpSpPr>
      <p:grpSpPr>
        <a:xfrm xmlns:a="http://schemas.openxmlformats.org/drawingml/2006/main"/>
      </p:grpSpPr>
      <p:sp>
        <p:nvSpPr>
          <p:cNvPr id="2" name="Text 3">
            <a:extLst xmlns:a="http://schemas.openxmlformats.org/drawingml/2006/main">
              <a:ext uri="{FF2B5EF4-FFF2-40B4-BE49-F238E27FC236}">
                <a16:creationId xmlns:a16="http://schemas.microsoft.com/office/drawing/2014/main" id="{0635C323-D2CD-4A7B-AE62-8EC8E982B13E}"/>
              </a:ext>
            </a:extLst>
          </p:cNvPr>
          <p:cNvSpPr>
            <a:spLocks xmlns:a="http://schemas.openxmlformats.org/drawingml/2006/main" noGrp="1"/>
          </p:cNvSpPr>
          <p:nvPr>
            <p:ph type="title" idx="103" hasCustomPrompt="1"/>
          </p:nvPr>
        </p:nvSpPr>
        <p:spPr>
          <a:xfrm xmlns:a="http://schemas.openxmlformats.org/drawingml/2006/main">
            <a:off x="502920" y="292608"/>
            <a:ext cx="8138160" cy="56692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buNone/>
            </a:pPr>
            <a:r>
              <a:rPr sz="2600" b="1">
                <a:solidFill>
                  <a:srgbClr val="0B7A3B"/>
                </a:solidFill>
                <a:latin typeface="Arial"/>
                <a:ea typeface="Arial"/>
                <a:cs typeface="Arial"/>
              </a:rPr>
              <a:t>Додатково · Міні-тест  (7–10)</a:t>
            </a:r>
            <a:endParaRPr sz="2600"/>
          </a:p>
        </p:txBody>
      </p:sp>
      <p:sp>
        <p:nvSpPr>
          <p:cNvPr id="3" name="question card">
            <a:extLst xmlns:a="http://schemas.openxmlformats.org/drawingml/2006/main">
              <a:ext uri="{FF2B5EF4-FFF2-40B4-BE49-F238E27FC236}">
                <a16:creationId xmlns:a16="http://schemas.microsoft.com/office/drawing/2014/main" id="{93334931-4E02-44FC-B5A6-B46A3DBF59B2}"/>
              </a:ext>
            </a:extLst>
          </p:cNvPr>
          <p:cNvSpPr>
            <a:spLocks xmlns:a="http://schemas.openxmlformats.org/drawingml/2006/main" noGrp="1"/>
          </p:cNvSpPr>
          <p:nvPr/>
        </p:nvSpPr>
        <p:spPr>
          <a:xfrm xmlns:a="http://schemas.openxmlformats.org/drawingml/2006/main">
            <a:off x="502920" y="1188720"/>
            <a:ext cx="3977640" cy="1005840"/>
          </a:xfrm>
          <a:prstGeom xmlns:a="http://schemas.openxmlformats.org/drawingml/2006/main" prst="rect">
            <a:avLst/>
          </a:prstGeom>
          <a:solidFill xmlns:a="http://schemas.openxmlformats.org/drawingml/2006/main">
            <a:srgbClr val="F4F6F5"/>
          </a:solidFill>
        </p:spPr>
        <p:txBody>
          <a:bodyPr xmlns:a="http://schemas.openxmlformats.org/drawingml/2006/main"/>
          <a:lstStyle xmlns:a="http://schemas.openxmlformats.org/drawingml/2006/main"/>
          <a:p xmlns:a="http://schemas.openxmlformats.org/drawingml/2006/main">
            <a:endParaRPr/>
          </a:p>
        </p:txBody>
      </p:sp>
      <p:sp>
        <p:nvSpPr>
          <p:cNvPr id="4" name="Text 2">
            <a:extLst xmlns:a="http://schemas.openxmlformats.org/drawingml/2006/main">
              <a:ext uri="{FF2B5EF4-FFF2-40B4-BE49-F238E27FC236}">
                <a16:creationId xmlns:a16="http://schemas.microsoft.com/office/drawing/2014/main" id="{50300F6C-9E64-4F2B-9370-10561662060D}"/>
              </a:ext>
            </a:extLst>
          </p:cNvPr>
          <p:cNvSpPr>
            <a:spLocks xmlns:a="http://schemas.openxmlformats.org/drawingml/2006/main" noGrp="1"/>
          </p:cNvSpPr>
          <p:nvPr/>
        </p:nvSpPr>
        <p:spPr>
          <a:xfrm xmlns:a="http://schemas.openxmlformats.org/drawingml/2006/main">
            <a:off x="685800" y="1261872"/>
            <a:ext cx="361188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b="1">
                <a:solidFill>
                  <a:srgbClr val="1E2229"/>
                </a:solidFill>
                <a:latin typeface="Arial"/>
                <a:ea typeface="Arial"/>
                <a:cs typeface="Arial"/>
              </a:rPr>
              <a:t>7. l'esito alternativo</a:t>
            </a:r>
            <a:endParaRPr sz="1200"/>
          </a:p>
        </p:txBody>
      </p:sp>
      <p:sp>
        <p:nvSpPr>
          <p:cNvPr id="5" name="Text 3">
            <a:extLst xmlns:a="http://schemas.openxmlformats.org/drawingml/2006/main">
              <a:ext uri="{FF2B5EF4-FFF2-40B4-BE49-F238E27FC236}">
                <a16:creationId xmlns:a16="http://schemas.microsoft.com/office/drawing/2014/main" id="{414E6C14-6A07-4BF0-A695-5BA72377E450}"/>
              </a:ext>
            </a:extLst>
          </p:cNvPr>
          <p:cNvSpPr>
            <a:spLocks xmlns:a="http://schemas.openxmlformats.org/drawingml/2006/main" noGrp="1"/>
          </p:cNvSpPr>
          <p:nvPr/>
        </p:nvSpPr>
        <p:spPr>
          <a:xfrm xmlns:a="http://schemas.openxmlformats.org/drawingml/2006/main">
            <a:off x="685800" y="1600200"/>
            <a:ext cx="361188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150">
                <a:solidFill>
                  <a:srgbClr val="5B6570"/>
                </a:solidFill>
                <a:latin typeface="Arial"/>
                <a:ea typeface="Arial"/>
                <a:cs typeface="Arial"/>
              </a:rPr>
              <a:t>a) альтернативний результат   b) ставити під загрозу   c) передбачати</a:t>
            </a:r>
            <a:endParaRPr sz="1150"/>
          </a:p>
        </p:txBody>
      </p:sp>
      <p:sp>
        <p:nvSpPr>
          <p:cNvPr id="6" name="question card">
            <a:extLst xmlns:a="http://schemas.openxmlformats.org/drawingml/2006/main">
              <a:ext uri="{FF2B5EF4-FFF2-40B4-BE49-F238E27FC236}">
                <a16:creationId xmlns:a16="http://schemas.microsoft.com/office/drawing/2014/main" id="{41B32124-E7C7-43C4-9F53-7959CFBABA5B}"/>
              </a:ext>
            </a:extLst>
          </p:cNvPr>
          <p:cNvSpPr>
            <a:spLocks xmlns:a="http://schemas.openxmlformats.org/drawingml/2006/main" noGrp="1"/>
          </p:cNvSpPr>
          <p:nvPr/>
        </p:nvSpPr>
        <p:spPr>
          <a:xfrm xmlns:a="http://schemas.openxmlformats.org/drawingml/2006/main">
            <a:off x="4663440" y="1188720"/>
            <a:ext cx="3977640" cy="1005840"/>
          </a:xfrm>
          <a:prstGeom xmlns:a="http://schemas.openxmlformats.org/drawingml/2006/main" prst="rect">
            <a:avLst/>
          </a:prstGeom>
          <a:solidFill xmlns:a="http://schemas.openxmlformats.org/drawingml/2006/main">
            <a:srgbClr val="F4F6F5"/>
          </a:solidFill>
        </p:spPr>
        <p:txBody>
          <a:bodyPr xmlns:a="http://schemas.openxmlformats.org/drawingml/2006/main"/>
          <a:lstStyle xmlns:a="http://schemas.openxmlformats.org/drawingml/2006/main"/>
          <a:p xmlns:a="http://schemas.openxmlformats.org/drawingml/2006/main">
            <a:endParaRPr/>
          </a:p>
        </p:txBody>
      </p:sp>
      <p:sp>
        <p:nvSpPr>
          <p:cNvPr id="7" name="Text 5">
            <a:extLst xmlns:a="http://schemas.openxmlformats.org/drawingml/2006/main">
              <a:ext uri="{FF2B5EF4-FFF2-40B4-BE49-F238E27FC236}">
                <a16:creationId xmlns:a16="http://schemas.microsoft.com/office/drawing/2014/main" id="{DB8155F1-211D-4886-BDAA-F9E42D269BCF}"/>
              </a:ext>
            </a:extLst>
          </p:cNvPr>
          <p:cNvSpPr>
            <a:spLocks xmlns:a="http://schemas.openxmlformats.org/drawingml/2006/main" noGrp="1"/>
          </p:cNvSpPr>
          <p:nvPr/>
        </p:nvSpPr>
        <p:spPr>
          <a:xfrm xmlns:a="http://schemas.openxmlformats.org/drawingml/2006/main">
            <a:off x="4846320" y="1261872"/>
            <a:ext cx="361188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b="1">
                <a:solidFill>
                  <a:srgbClr val="1E2229"/>
                </a:solidFill>
                <a:latin typeface="Arial"/>
                <a:ea typeface="Arial"/>
                <a:cs typeface="Arial"/>
              </a:rPr>
              <a:t>8. la prevenzione</a:t>
            </a:r>
            <a:endParaRPr sz="1200"/>
          </a:p>
        </p:txBody>
      </p:sp>
      <p:sp>
        <p:nvSpPr>
          <p:cNvPr id="8" name="Text 6">
            <a:extLst xmlns:a="http://schemas.openxmlformats.org/drawingml/2006/main">
              <a:ext uri="{FF2B5EF4-FFF2-40B4-BE49-F238E27FC236}">
                <a16:creationId xmlns:a16="http://schemas.microsoft.com/office/drawing/2014/main" id="{1E3F8D6F-EFAC-4E8D-BED4-6854E436AA74}"/>
              </a:ext>
            </a:extLst>
          </p:cNvPr>
          <p:cNvSpPr>
            <a:spLocks xmlns:a="http://schemas.openxmlformats.org/drawingml/2006/main" noGrp="1"/>
          </p:cNvSpPr>
          <p:nvPr/>
        </p:nvSpPr>
        <p:spPr>
          <a:xfrm xmlns:a="http://schemas.openxmlformats.org/drawingml/2006/main">
            <a:off x="4846320" y="1600200"/>
            <a:ext cx="361188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150">
                <a:solidFill>
                  <a:srgbClr val="5B6570"/>
                </a:solidFill>
                <a:latin typeface="Arial"/>
                <a:ea typeface="Arial"/>
                <a:cs typeface="Arial"/>
              </a:rPr>
              <a:t>a) запобігання   b) виправляти   c) уникати</a:t>
            </a:r>
            <a:endParaRPr sz="1150"/>
          </a:p>
        </p:txBody>
      </p:sp>
      <p:sp>
        <p:nvSpPr>
          <p:cNvPr id="9" name="question card">
            <a:extLst xmlns:a="http://schemas.openxmlformats.org/drawingml/2006/main">
              <a:ext uri="{FF2B5EF4-FFF2-40B4-BE49-F238E27FC236}">
                <a16:creationId xmlns:a16="http://schemas.microsoft.com/office/drawing/2014/main" id="{2A91BD3E-F36F-4688-924B-E5C548CD2E54}"/>
              </a:ext>
            </a:extLst>
          </p:cNvPr>
          <p:cNvSpPr>
            <a:spLocks xmlns:a="http://schemas.openxmlformats.org/drawingml/2006/main" noGrp="1"/>
          </p:cNvSpPr>
          <p:nvPr/>
        </p:nvSpPr>
        <p:spPr>
          <a:xfrm xmlns:a="http://schemas.openxmlformats.org/drawingml/2006/main">
            <a:off x="502920" y="2359152"/>
            <a:ext cx="3977640" cy="1005840"/>
          </a:xfrm>
          <a:prstGeom xmlns:a="http://schemas.openxmlformats.org/drawingml/2006/main" prst="rect">
            <a:avLst/>
          </a:prstGeom>
          <a:solidFill xmlns:a="http://schemas.openxmlformats.org/drawingml/2006/main">
            <a:srgbClr val="F4F6F5"/>
          </a:solidFill>
        </p:spPr>
        <p:txBody>
          <a:bodyPr xmlns:a="http://schemas.openxmlformats.org/drawingml/2006/main"/>
          <a:lstStyle xmlns:a="http://schemas.openxmlformats.org/drawingml/2006/main"/>
          <a:p xmlns:a="http://schemas.openxmlformats.org/drawingml/2006/main">
            <a:endParaRPr/>
          </a:p>
        </p:txBody>
      </p:sp>
      <p:sp>
        <p:nvSpPr>
          <p:cNvPr id="10" name="Text 8">
            <a:extLst xmlns:a="http://schemas.openxmlformats.org/drawingml/2006/main">
              <a:ext uri="{FF2B5EF4-FFF2-40B4-BE49-F238E27FC236}">
                <a16:creationId xmlns:a16="http://schemas.microsoft.com/office/drawing/2014/main" id="{517D3851-6FC3-4B66-8975-926421C55D89}"/>
              </a:ext>
            </a:extLst>
          </p:cNvPr>
          <p:cNvSpPr>
            <a:spLocks xmlns:a="http://schemas.openxmlformats.org/drawingml/2006/main" noGrp="1"/>
          </p:cNvSpPr>
          <p:nvPr/>
        </p:nvSpPr>
        <p:spPr>
          <a:xfrm xmlns:a="http://schemas.openxmlformats.org/drawingml/2006/main">
            <a:off x="685800" y="2432304"/>
            <a:ext cx="361188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b="1">
                <a:solidFill>
                  <a:srgbClr val="1E2229"/>
                </a:solidFill>
                <a:latin typeface="Arial"/>
                <a:ea typeface="Arial"/>
                <a:cs typeface="Arial"/>
              </a:rPr>
              <a:t>9. la causalità</a:t>
            </a:r>
            <a:endParaRPr sz="1200"/>
          </a:p>
        </p:txBody>
      </p:sp>
      <p:sp>
        <p:nvSpPr>
          <p:cNvPr id="11" name="Text 9">
            <a:extLst xmlns:a="http://schemas.openxmlformats.org/drawingml/2006/main">
              <a:ext uri="{FF2B5EF4-FFF2-40B4-BE49-F238E27FC236}">
                <a16:creationId xmlns:a16="http://schemas.microsoft.com/office/drawing/2014/main" id="{F49BD2B7-0107-4618-B3EE-CCB2AB7F05FA}"/>
              </a:ext>
            </a:extLst>
          </p:cNvPr>
          <p:cNvSpPr>
            <a:spLocks xmlns:a="http://schemas.openxmlformats.org/drawingml/2006/main" noGrp="1"/>
          </p:cNvSpPr>
          <p:nvPr/>
        </p:nvSpPr>
        <p:spPr>
          <a:xfrm xmlns:a="http://schemas.openxmlformats.org/drawingml/2006/main">
            <a:off x="685800" y="2770632"/>
            <a:ext cx="361188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150">
                <a:solidFill>
                  <a:srgbClr val="5B6570"/>
                </a:solidFill>
                <a:latin typeface="Arial"/>
                <a:ea typeface="Arial"/>
                <a:cs typeface="Arial"/>
              </a:rPr>
              <a:t>a) приписувати   b) причинність   c) виправляти</a:t>
            </a:r>
            <a:endParaRPr sz="1150"/>
          </a:p>
        </p:txBody>
      </p:sp>
      <p:sp>
        <p:nvSpPr>
          <p:cNvPr id="12" name="question card">
            <a:extLst xmlns:a="http://schemas.openxmlformats.org/drawingml/2006/main">
              <a:ext uri="{FF2B5EF4-FFF2-40B4-BE49-F238E27FC236}">
                <a16:creationId xmlns:a16="http://schemas.microsoft.com/office/drawing/2014/main" id="{BA849DAB-781E-4D62-9023-909DA744DCFF}"/>
              </a:ext>
            </a:extLst>
          </p:cNvPr>
          <p:cNvSpPr>
            <a:spLocks xmlns:a="http://schemas.openxmlformats.org/drawingml/2006/main" noGrp="1"/>
          </p:cNvSpPr>
          <p:nvPr/>
        </p:nvSpPr>
        <p:spPr>
          <a:xfrm xmlns:a="http://schemas.openxmlformats.org/drawingml/2006/main">
            <a:off x="4663440" y="2359152"/>
            <a:ext cx="3977640" cy="1005840"/>
          </a:xfrm>
          <a:prstGeom xmlns:a="http://schemas.openxmlformats.org/drawingml/2006/main" prst="rect">
            <a:avLst/>
          </a:prstGeom>
          <a:solidFill xmlns:a="http://schemas.openxmlformats.org/drawingml/2006/main">
            <a:srgbClr val="F4F6F5"/>
          </a:solidFill>
        </p:spPr>
        <p:txBody>
          <a:bodyPr xmlns:a="http://schemas.openxmlformats.org/drawingml/2006/main"/>
          <a:lstStyle xmlns:a="http://schemas.openxmlformats.org/drawingml/2006/main"/>
          <a:p xmlns:a="http://schemas.openxmlformats.org/drawingml/2006/main">
            <a:endParaRPr/>
          </a:p>
        </p:txBody>
      </p:sp>
      <p:sp>
        <p:nvSpPr>
          <p:cNvPr id="13" name="Text 11">
            <a:extLst xmlns:a="http://schemas.openxmlformats.org/drawingml/2006/main">
              <a:ext uri="{FF2B5EF4-FFF2-40B4-BE49-F238E27FC236}">
                <a16:creationId xmlns:a16="http://schemas.microsoft.com/office/drawing/2014/main" id="{79D6CDFA-9252-4067-85B3-366AC3BDF99C}"/>
              </a:ext>
            </a:extLst>
          </p:cNvPr>
          <p:cNvSpPr>
            <a:spLocks xmlns:a="http://schemas.openxmlformats.org/drawingml/2006/main" noGrp="1"/>
          </p:cNvSpPr>
          <p:nvPr/>
        </p:nvSpPr>
        <p:spPr>
          <a:xfrm xmlns:a="http://schemas.openxmlformats.org/drawingml/2006/main">
            <a:off x="4846320" y="2432304"/>
            <a:ext cx="361188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b="1">
                <a:solidFill>
                  <a:srgbClr val="1E2229"/>
                </a:solidFill>
                <a:latin typeface="Arial"/>
                <a:ea typeface="Arial"/>
                <a:cs typeface="Arial"/>
              </a:rPr>
              <a:t>10. il margine d'errore</a:t>
            </a:r>
            <a:endParaRPr sz="1200"/>
          </a:p>
        </p:txBody>
      </p:sp>
      <p:sp>
        <p:nvSpPr>
          <p:cNvPr id="14" name="Text 12">
            <a:extLst xmlns:a="http://schemas.openxmlformats.org/drawingml/2006/main">
              <a:ext uri="{FF2B5EF4-FFF2-40B4-BE49-F238E27FC236}">
                <a16:creationId xmlns:a16="http://schemas.microsoft.com/office/drawing/2014/main" id="{4988AEE5-E9A6-4147-952A-D59D5FADCDF7}"/>
              </a:ext>
            </a:extLst>
          </p:cNvPr>
          <p:cNvSpPr>
            <a:spLocks xmlns:a="http://schemas.openxmlformats.org/drawingml/2006/main" noGrp="1"/>
          </p:cNvSpPr>
          <p:nvPr/>
        </p:nvSpPr>
        <p:spPr>
          <a:xfrm xmlns:a="http://schemas.openxmlformats.org/drawingml/2006/main">
            <a:off x="4846320" y="2770632"/>
            <a:ext cx="361188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150">
                <a:solidFill>
                  <a:srgbClr val="5B6570"/>
                </a:solidFill>
                <a:latin typeface="Arial"/>
                <a:ea typeface="Arial"/>
                <a:cs typeface="Arial"/>
              </a:rPr>
              <a:t>a) межа похибки   b) залежати   c) пропускати</a:t>
            </a:r>
            <a:endParaRPr sz="1150"/>
          </a:p>
        </p:txBody>
      </p:sp>
      <p:sp>
        <p:nvSpPr>
          <p:cNvPr id="15" name="tip box">
            <a:extLst xmlns:a="http://schemas.openxmlformats.org/drawingml/2006/main">
              <a:ext uri="{FF2B5EF4-FFF2-40B4-BE49-F238E27FC236}">
                <a16:creationId xmlns:a16="http://schemas.microsoft.com/office/drawing/2014/main" id="{44CDDFE2-D473-441A-9FE1-7F942DBE5C26}"/>
              </a:ext>
            </a:extLst>
          </p:cNvPr>
          <p:cNvSpPr>
            <a:spLocks xmlns:a="http://schemas.openxmlformats.org/drawingml/2006/main" noGrp="1"/>
          </p:cNvSpPr>
          <p:nvPr/>
        </p:nvSpPr>
        <p:spPr>
          <a:xfrm xmlns:a="http://schemas.openxmlformats.org/drawingml/2006/main">
            <a:off x="502920" y="3566160"/>
            <a:ext cx="8138160" cy="1097280"/>
          </a:xfrm>
          <a:prstGeom xmlns:a="http://schemas.openxmlformats.org/drawingml/2006/main" prst="rect">
            <a:avLst/>
          </a:prstGeom>
          <a:solidFill xmlns:a="http://schemas.openxmlformats.org/drawingml/2006/main">
            <a:srgbClr val="FFFFFF"/>
          </a:solidFill>
          <a:ln xmlns:a="http://schemas.openxmlformats.org/drawingml/2006/main" w="15875">
            <a:solidFill>
              <a:srgbClr val="0B7A3B"/>
            </a:solidFill>
            <a:prstDash val="solid"/>
          </a:ln>
        </p:spPr>
        <p:txBody>
          <a:bodyPr xmlns:a="http://schemas.openxmlformats.org/drawingml/2006/main"/>
          <a:lstStyle xmlns:a="http://schemas.openxmlformats.org/drawingml/2006/main"/>
          <a:p xmlns:a="http://schemas.openxmlformats.org/drawingml/2006/main">
            <a:endParaRPr/>
          </a:p>
        </p:txBody>
      </p:sp>
      <p:sp>
        <p:nvSpPr>
          <p:cNvPr id="16" name="Text 14">
            <a:extLst xmlns:a="http://schemas.openxmlformats.org/drawingml/2006/main">
              <a:ext uri="{FF2B5EF4-FFF2-40B4-BE49-F238E27FC236}">
                <a16:creationId xmlns:a16="http://schemas.microsoft.com/office/drawing/2014/main" id="{4FCBEB93-D180-49A2-B8E1-AF3C35546D79}"/>
              </a:ext>
            </a:extLst>
          </p:cNvPr>
          <p:cNvSpPr>
            <a:spLocks xmlns:a="http://schemas.openxmlformats.org/drawingml/2006/main" noGrp="1"/>
          </p:cNvSpPr>
          <p:nvPr/>
        </p:nvSpPr>
        <p:spPr>
          <a:xfrm xmlns:a="http://schemas.openxmlformats.org/drawingml/2006/main">
            <a:off x="777240" y="3657600"/>
            <a:ext cx="758952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300" b="1">
                <a:solidFill>
                  <a:srgbClr val="0B7A3B"/>
                </a:solidFill>
                <a:latin typeface="Arial"/>
                <a:ea typeface="Arial"/>
                <a:cs typeface="Arial"/>
              </a:rPr>
              <a:t>Як перевірити себе</a:t>
            </a:r>
            <a:endParaRPr sz="1300"/>
          </a:p>
        </p:txBody>
      </p:sp>
      <p:sp>
        <p:nvSpPr>
          <p:cNvPr id="17" name="Text 15">
            <a:extLst xmlns:a="http://schemas.openxmlformats.org/drawingml/2006/main">
              <a:ext uri="{FF2B5EF4-FFF2-40B4-BE49-F238E27FC236}">
                <a16:creationId xmlns:a16="http://schemas.microsoft.com/office/drawing/2014/main" id="{49CBD507-8EE9-4B55-83AD-FE677F7DAD69}"/>
              </a:ext>
            </a:extLst>
          </p:cNvPr>
          <p:cNvSpPr>
            <a:spLocks xmlns:a="http://schemas.openxmlformats.org/drawingml/2006/main" noGrp="1"/>
          </p:cNvSpPr>
          <p:nvPr/>
        </p:nvSpPr>
        <p:spPr>
          <a:xfrm xmlns:a="http://schemas.openxmlformats.org/drawingml/2006/main">
            <a:off x="777240" y="3977640"/>
            <a:ext cx="7589520" cy="5486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300">
                <a:solidFill>
                  <a:srgbClr val="1E2229"/>
                </a:solidFill>
                <a:latin typeface="Arial"/>
                <a:ea typeface="Arial"/>
                <a:cs typeface="Arial"/>
              </a:rPr>
              <a:t>Умова й наслідок уже неможливі: avessimo previsto → avremmo evitato.</a:t>
            </a:r>
            <a:endParaRPr sz="1300"/>
          </a:p>
        </p:txBody>
      </p:sp>
    </p:spTree>
    <p:extLst>
      <p:ext uri="{BB962C8B-B14F-4D97-AF65-F5344CB8AC3E}">
        <p14:creationId xmlns:p14="http://schemas.microsoft.com/office/powerpoint/2010/main" val="1335891277"/>
      </p:ext>
    </p:extLst>
  </p:cSld>
</p:sld>
</file>

<file path=ppt/slides/slide27.xml><?xml version="1.0" encoding="utf-8"?>
<p:sld xmlns:p="http://schemas.openxmlformats.org/presentationml/2006/main">
  <p:cSld>
    <p:spTree>
      <p:nvGrpSpPr>
        <p:cNvPr id="1" name=""/>
        <p:cNvGrpSpPr/>
        <p:nvPr/>
      </p:nvGrpSpPr>
      <p:grpSpPr>
        <a:xfrm xmlns:a="http://schemas.openxmlformats.org/drawingml/2006/main"/>
      </p:grpSpPr>
      <p:sp>
        <p:nvSpPr>
          <p:cNvPr id="2" name="Text 3">
            <a:extLst xmlns:a="http://schemas.openxmlformats.org/drawingml/2006/main">
              <a:ext uri="{FF2B5EF4-FFF2-40B4-BE49-F238E27FC236}">
                <a16:creationId xmlns:a16="http://schemas.microsoft.com/office/drawing/2014/main" id="{E7AA5BB1-65CC-49E6-B6DF-513115BDD606}"/>
              </a:ext>
            </a:extLst>
          </p:cNvPr>
          <p:cNvSpPr>
            <a:spLocks xmlns:a="http://schemas.openxmlformats.org/drawingml/2006/main" noGrp="1"/>
          </p:cNvSpPr>
          <p:nvPr>
            <p:ph type="title" idx="103" hasCustomPrompt="1"/>
          </p:nvPr>
        </p:nvSpPr>
        <p:spPr>
          <a:xfrm xmlns:a="http://schemas.openxmlformats.org/drawingml/2006/main">
            <a:off x="502920" y="292608"/>
            <a:ext cx="8138160" cy="56692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buNone/>
            </a:pPr>
            <a:r>
              <a:rPr sz="2600" b="1">
                <a:solidFill>
                  <a:srgbClr val="0B7A3B"/>
                </a:solidFill>
                <a:latin typeface="Arial"/>
                <a:ea typeface="Arial"/>
                <a:cs typeface="Arial"/>
              </a:rPr>
              <a:t>Додатково · Відповіді</a:t>
            </a:r>
            <a:endParaRPr sz="2600"/>
          </a:p>
        </p:txBody>
      </p:sp>
      <p:sp>
        <p:nvSpPr>
          <p:cNvPr id="3" name="Text 1">
            <a:extLst xmlns:a="http://schemas.openxmlformats.org/drawingml/2006/main">
              <a:ext uri="{FF2B5EF4-FFF2-40B4-BE49-F238E27FC236}">
                <a16:creationId xmlns:a16="http://schemas.microsoft.com/office/drawing/2014/main" id="{9DC1655E-90C7-40E7-A0FC-63E1EED652A6}"/>
              </a:ext>
            </a:extLst>
          </p:cNvPr>
          <p:cNvSpPr>
            <a:spLocks xmlns:a="http://schemas.openxmlformats.org/drawingml/2006/main" noGrp="1"/>
          </p:cNvSpPr>
          <p:nvPr/>
        </p:nvSpPr>
        <p:spPr>
          <a:xfrm xmlns:a="http://schemas.openxmlformats.org/drawingml/2006/main">
            <a:off x="502920" y="987552"/>
            <a:ext cx="8138160" cy="29260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i="1">
                <a:solidFill>
                  <a:srgbClr val="5B6570"/>
                </a:solidFill>
                <a:latin typeface="Arial"/>
                <a:ea typeface="Arial"/>
                <a:cs typeface="Arial"/>
              </a:rPr>
              <a:t>Перевір себе після виконання вправ і міні-тесту</a:t>
            </a:r>
            <a:endParaRPr sz="1200"/>
          </a:p>
        </p:txBody>
      </p:sp>
      <p:sp>
        <p:nvSpPr>
          <p:cNvPr id="4" name="answer panel">
            <a:extLst xmlns:a="http://schemas.openxmlformats.org/drawingml/2006/main">
              <a:ext uri="{FF2B5EF4-FFF2-40B4-BE49-F238E27FC236}">
                <a16:creationId xmlns:a16="http://schemas.microsoft.com/office/drawing/2014/main" id="{B7729152-C7DF-4732-8A02-B7931668C16D}"/>
              </a:ext>
            </a:extLst>
          </p:cNvPr>
          <p:cNvSpPr>
            <a:spLocks xmlns:a="http://schemas.openxmlformats.org/drawingml/2006/main" noGrp="1"/>
          </p:cNvSpPr>
          <p:nvPr/>
        </p:nvSpPr>
        <p:spPr>
          <a:xfrm xmlns:a="http://schemas.openxmlformats.org/drawingml/2006/main">
            <a:off x="502920" y="1280160"/>
            <a:ext cx="3977640" cy="2103120"/>
          </a:xfrm>
          <a:prstGeom xmlns:a="http://schemas.openxmlformats.org/drawingml/2006/main" prst="rect">
            <a:avLst/>
          </a:prstGeom>
          <a:solidFill xmlns:a="http://schemas.openxmlformats.org/drawingml/2006/main">
            <a:srgbClr val="F4F6F5"/>
          </a:solidFill>
        </p:spPr>
        <p:txBody>
          <a:bodyPr xmlns:a="http://schemas.openxmlformats.org/drawingml/2006/main"/>
          <a:lstStyle xmlns:a="http://schemas.openxmlformats.org/drawingml/2006/main"/>
          <a:p xmlns:a="http://schemas.openxmlformats.org/drawingml/2006/main">
            <a:endParaRPr/>
          </a:p>
        </p:txBody>
      </p:sp>
      <p:sp>
        <p:nvSpPr>
          <p:cNvPr id="5" name="header bar">
            <a:extLst xmlns:a="http://schemas.openxmlformats.org/drawingml/2006/main">
              <a:ext uri="{FF2B5EF4-FFF2-40B4-BE49-F238E27FC236}">
                <a16:creationId xmlns:a16="http://schemas.microsoft.com/office/drawing/2014/main" id="{CA34FA1B-9FA9-4E7B-BBB8-09E9268701D0}"/>
              </a:ext>
            </a:extLst>
          </p:cNvPr>
          <p:cNvSpPr>
            <a:spLocks xmlns:a="http://schemas.openxmlformats.org/drawingml/2006/main" noGrp="1"/>
          </p:cNvSpPr>
          <p:nvPr/>
        </p:nvSpPr>
        <p:spPr>
          <a:xfrm xmlns:a="http://schemas.openxmlformats.org/drawingml/2006/main">
            <a:off x="502920" y="1280160"/>
            <a:ext cx="3977640" cy="384048"/>
          </a:xfrm>
          <a:prstGeom xmlns:a="http://schemas.openxmlformats.org/drawingml/2006/main" prst="rect">
            <a:avLst/>
          </a:prstGeom>
          <a:solidFill xmlns:a="http://schemas.openxmlformats.org/drawingml/2006/main">
            <a:srgbClr val="0B7A3B"/>
          </a:solidFill>
        </p:spPr>
        <p:txBody>
          <a:bodyPr xmlns:a="http://schemas.openxmlformats.org/drawingml/2006/main"/>
          <a:lstStyle xmlns:a="http://schemas.openxmlformats.org/drawingml/2006/main"/>
          <a:p xmlns:a="http://schemas.openxmlformats.org/drawingml/2006/main">
            <a:endParaRPr/>
          </a:p>
        </p:txBody>
      </p:sp>
      <p:sp>
        <p:nvSpPr>
          <p:cNvPr id="6" name="Text 4">
            <a:extLst xmlns:a="http://schemas.openxmlformats.org/drawingml/2006/main">
              <a:ext uri="{FF2B5EF4-FFF2-40B4-BE49-F238E27FC236}">
                <a16:creationId xmlns:a16="http://schemas.microsoft.com/office/drawing/2014/main" id="{EE56725A-FA38-45AA-9FDF-57CF8BD9CAD1}"/>
              </a:ext>
            </a:extLst>
          </p:cNvPr>
          <p:cNvSpPr>
            <a:spLocks xmlns:a="http://schemas.openxmlformats.org/drawingml/2006/main" noGrp="1"/>
          </p:cNvSpPr>
          <p:nvPr/>
        </p:nvSpPr>
        <p:spPr>
          <a:xfrm xmlns:a="http://schemas.openxmlformats.org/drawingml/2006/main">
            <a:off x="685800" y="1280160"/>
            <a:ext cx="3657600" cy="38404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b="1">
                <a:solidFill>
                  <a:srgbClr val="FFFFFF"/>
                </a:solidFill>
                <a:latin typeface="Arial"/>
                <a:ea typeface="Arial"/>
                <a:cs typeface="Arial"/>
              </a:rPr>
              <a:t>Вправа 1 — терміни</a:t>
            </a:r>
            <a:endParaRPr sz="1200"/>
          </a:p>
        </p:txBody>
      </p:sp>
      <p:sp>
        <p:nvSpPr>
          <p:cNvPr id="7" name="answer panel">
            <a:extLst xmlns:a="http://schemas.openxmlformats.org/drawingml/2006/main">
              <a:ext uri="{FF2B5EF4-FFF2-40B4-BE49-F238E27FC236}">
                <a16:creationId xmlns:a16="http://schemas.microsoft.com/office/drawing/2014/main" id="{8E585CA1-421A-420F-A0CA-BB9124726EF5}"/>
              </a:ext>
            </a:extLst>
          </p:cNvPr>
          <p:cNvSpPr>
            <a:spLocks xmlns:a="http://schemas.openxmlformats.org/drawingml/2006/main" noGrp="1"/>
          </p:cNvSpPr>
          <p:nvPr/>
        </p:nvSpPr>
        <p:spPr>
          <a:xfrm xmlns:a="http://schemas.openxmlformats.org/drawingml/2006/main">
            <a:off x="4663440" y="1280160"/>
            <a:ext cx="3977640" cy="2103120"/>
          </a:xfrm>
          <a:prstGeom xmlns:a="http://schemas.openxmlformats.org/drawingml/2006/main" prst="rect">
            <a:avLst/>
          </a:prstGeom>
          <a:solidFill xmlns:a="http://schemas.openxmlformats.org/drawingml/2006/main">
            <a:srgbClr val="F4F6F5"/>
          </a:solidFill>
        </p:spPr>
        <p:txBody>
          <a:bodyPr xmlns:a="http://schemas.openxmlformats.org/drawingml/2006/main"/>
          <a:lstStyle xmlns:a="http://schemas.openxmlformats.org/drawingml/2006/main"/>
          <a:p xmlns:a="http://schemas.openxmlformats.org/drawingml/2006/main">
            <a:endParaRPr/>
          </a:p>
        </p:txBody>
      </p:sp>
      <p:sp>
        <p:nvSpPr>
          <p:cNvPr id="8" name="header bar">
            <a:extLst xmlns:a="http://schemas.openxmlformats.org/drawingml/2006/main">
              <a:ext uri="{FF2B5EF4-FFF2-40B4-BE49-F238E27FC236}">
                <a16:creationId xmlns:a16="http://schemas.microsoft.com/office/drawing/2014/main" id="{20E600BB-5A14-49CD-A1CD-47D3C2AFF22C}"/>
              </a:ext>
            </a:extLst>
          </p:cNvPr>
          <p:cNvSpPr>
            <a:spLocks xmlns:a="http://schemas.openxmlformats.org/drawingml/2006/main" noGrp="1"/>
          </p:cNvSpPr>
          <p:nvPr/>
        </p:nvSpPr>
        <p:spPr>
          <a:xfrm xmlns:a="http://schemas.openxmlformats.org/drawingml/2006/main">
            <a:off x="4663440" y="1280160"/>
            <a:ext cx="3977640" cy="384048"/>
          </a:xfrm>
          <a:prstGeom xmlns:a="http://schemas.openxmlformats.org/drawingml/2006/main" prst="rect">
            <a:avLst/>
          </a:prstGeom>
          <a:solidFill xmlns:a="http://schemas.openxmlformats.org/drawingml/2006/main">
            <a:srgbClr val="CD212A"/>
          </a:solidFill>
        </p:spPr>
        <p:txBody>
          <a:bodyPr xmlns:a="http://schemas.openxmlformats.org/drawingml/2006/main"/>
          <a:lstStyle xmlns:a="http://schemas.openxmlformats.org/drawingml/2006/main"/>
          <a:p xmlns:a="http://schemas.openxmlformats.org/drawingml/2006/main">
            <a:endParaRPr/>
          </a:p>
        </p:txBody>
      </p:sp>
      <p:sp>
        <p:nvSpPr>
          <p:cNvPr id="9" name="Text 7">
            <a:extLst xmlns:a="http://schemas.openxmlformats.org/drawingml/2006/main">
              <a:ext uri="{FF2B5EF4-FFF2-40B4-BE49-F238E27FC236}">
                <a16:creationId xmlns:a16="http://schemas.microsoft.com/office/drawing/2014/main" id="{8A81D4DD-6818-4AE3-87C9-90435D1D0B58}"/>
              </a:ext>
            </a:extLst>
          </p:cNvPr>
          <p:cNvSpPr>
            <a:spLocks xmlns:a="http://schemas.openxmlformats.org/drawingml/2006/main" noGrp="1"/>
          </p:cNvSpPr>
          <p:nvPr/>
        </p:nvSpPr>
        <p:spPr>
          <a:xfrm xmlns:a="http://schemas.openxmlformats.org/drawingml/2006/main">
            <a:off x="4846320" y="1280160"/>
            <a:ext cx="3657600" cy="38404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b="1">
                <a:solidFill>
                  <a:srgbClr val="FFFFFF"/>
                </a:solidFill>
                <a:latin typeface="Arial"/>
                <a:ea typeface="Arial"/>
                <a:cs typeface="Arial"/>
              </a:rPr>
              <a:t>Вправа 2 — моделі</a:t>
            </a:r>
            <a:endParaRPr sz="1200"/>
          </a:p>
        </p:txBody>
      </p:sp>
      <p:sp>
        <p:nvSpPr>
          <p:cNvPr id="10" name="Text 8">
            <a:extLst xmlns:a="http://schemas.openxmlformats.org/drawingml/2006/main">
              <a:ext uri="{FF2B5EF4-FFF2-40B4-BE49-F238E27FC236}">
                <a16:creationId xmlns:a16="http://schemas.microsoft.com/office/drawing/2014/main" id="{CB8FE91F-B51E-4BA4-B526-8C5EFCA2D5FF}"/>
              </a:ext>
            </a:extLst>
          </p:cNvPr>
          <p:cNvSpPr>
            <a:spLocks xmlns:a="http://schemas.openxmlformats.org/drawingml/2006/main" noGrp="1"/>
          </p:cNvSpPr>
          <p:nvPr/>
        </p:nvSpPr>
        <p:spPr>
          <a:xfrm xmlns:a="http://schemas.openxmlformats.org/drawingml/2006/main">
            <a:off x="731520" y="1783080"/>
            <a:ext cx="1828800"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713">
                <a:solidFill>
                  <a:srgbClr val="1E2229"/>
                </a:solidFill>
                <a:latin typeface="Arial"/>
                <a:ea typeface="Arial"/>
                <a:cs typeface="Arial"/>
              </a:rPr>
              <a:t>1. il senno di poi</a:t>
            </a:r>
            <a:endParaRPr sz="1100"/>
          </a:p>
        </p:txBody>
      </p:sp>
      <p:sp>
        <p:nvSpPr>
          <p:cNvPr id="11" name="Text 9">
            <a:extLst xmlns:a="http://schemas.openxmlformats.org/drawingml/2006/main">
              <a:ext uri="{FF2B5EF4-FFF2-40B4-BE49-F238E27FC236}">
                <a16:creationId xmlns:a16="http://schemas.microsoft.com/office/drawing/2014/main" id="{41771EFB-6839-436B-AE83-6E290A229900}"/>
              </a:ext>
            </a:extLst>
          </p:cNvPr>
          <p:cNvSpPr>
            <a:spLocks xmlns:a="http://schemas.openxmlformats.org/drawingml/2006/main" noGrp="1"/>
          </p:cNvSpPr>
          <p:nvPr/>
        </p:nvSpPr>
        <p:spPr>
          <a:xfrm xmlns:a="http://schemas.openxmlformats.org/drawingml/2006/main">
            <a:off x="2606040" y="1783080"/>
            <a:ext cx="1828800"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713">
                <a:solidFill>
                  <a:srgbClr val="1E2229"/>
                </a:solidFill>
                <a:latin typeface="Arial"/>
                <a:ea typeface="Arial"/>
                <a:cs typeface="Arial"/>
              </a:rPr>
              <a:t>2. l'occasione mancata</a:t>
            </a:r>
            <a:endParaRPr sz="1100"/>
          </a:p>
        </p:txBody>
      </p:sp>
      <p:sp>
        <p:nvSpPr>
          <p:cNvPr id="12" name="Text 10">
            <a:extLst xmlns:a="http://schemas.openxmlformats.org/drawingml/2006/main">
              <a:ext uri="{FF2B5EF4-FFF2-40B4-BE49-F238E27FC236}">
                <a16:creationId xmlns:a16="http://schemas.microsoft.com/office/drawing/2014/main" id="{2DD65FA4-63FE-48B3-8DE3-A445D053E115}"/>
              </a:ext>
            </a:extLst>
          </p:cNvPr>
          <p:cNvSpPr>
            <a:spLocks xmlns:a="http://schemas.openxmlformats.org/drawingml/2006/main" noGrp="1"/>
          </p:cNvSpPr>
          <p:nvPr/>
        </p:nvSpPr>
        <p:spPr>
          <a:xfrm xmlns:a="http://schemas.openxmlformats.org/drawingml/2006/main">
            <a:off x="731520" y="2148840"/>
            <a:ext cx="1828800"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713">
                <a:solidFill>
                  <a:srgbClr val="1E2229"/>
                </a:solidFill>
                <a:latin typeface="Arial"/>
                <a:ea typeface="Arial"/>
                <a:cs typeface="Arial"/>
              </a:rPr>
              <a:t>3. la negligenza</a:t>
            </a:r>
            <a:endParaRPr sz="1100"/>
          </a:p>
        </p:txBody>
      </p:sp>
      <p:sp>
        <p:nvSpPr>
          <p:cNvPr id="13" name="Text 11">
            <a:extLst xmlns:a="http://schemas.openxmlformats.org/drawingml/2006/main">
              <a:ext uri="{FF2B5EF4-FFF2-40B4-BE49-F238E27FC236}">
                <a16:creationId xmlns:a16="http://schemas.microsoft.com/office/drawing/2014/main" id="{114794DC-36AC-47C9-8955-7AF07CC0B075}"/>
              </a:ext>
            </a:extLst>
          </p:cNvPr>
          <p:cNvSpPr>
            <a:spLocks xmlns:a="http://schemas.openxmlformats.org/drawingml/2006/main" noGrp="1"/>
          </p:cNvSpPr>
          <p:nvPr/>
        </p:nvSpPr>
        <p:spPr>
          <a:xfrm xmlns:a="http://schemas.openxmlformats.org/drawingml/2006/main">
            <a:off x="2606040" y="2148840"/>
            <a:ext cx="1828800"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713">
                <a:solidFill>
                  <a:srgbClr val="1E2229"/>
                </a:solidFill>
                <a:latin typeface="Arial"/>
                <a:ea typeface="Arial"/>
                <a:cs typeface="Arial"/>
              </a:rPr>
              <a:t>4. la responsabilità</a:t>
            </a:r>
            <a:endParaRPr sz="1100"/>
          </a:p>
        </p:txBody>
      </p:sp>
      <p:sp>
        <p:nvSpPr>
          <p:cNvPr id="14" name="Text 12">
            <a:extLst xmlns:a="http://schemas.openxmlformats.org/drawingml/2006/main">
              <a:ext uri="{FF2B5EF4-FFF2-40B4-BE49-F238E27FC236}">
                <a16:creationId xmlns:a16="http://schemas.microsoft.com/office/drawing/2014/main" id="{57A0BBAB-68C3-4678-BBA0-FFBD782DFB0C}"/>
              </a:ext>
            </a:extLst>
          </p:cNvPr>
          <p:cNvSpPr>
            <a:spLocks xmlns:a="http://schemas.openxmlformats.org/drawingml/2006/main" noGrp="1"/>
          </p:cNvSpPr>
          <p:nvPr/>
        </p:nvSpPr>
        <p:spPr>
          <a:xfrm xmlns:a="http://schemas.openxmlformats.org/drawingml/2006/main">
            <a:off x="731520" y="2514600"/>
            <a:ext cx="1828800"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713">
                <a:solidFill>
                  <a:srgbClr val="1E2229"/>
                </a:solidFill>
                <a:latin typeface="Arial"/>
                <a:ea typeface="Arial"/>
                <a:cs typeface="Arial"/>
              </a:rPr>
              <a:t>5. l'imprevisto</a:t>
            </a:r>
            <a:endParaRPr sz="1100"/>
          </a:p>
        </p:txBody>
      </p:sp>
      <p:sp>
        <p:nvSpPr>
          <p:cNvPr id="15" name="Text 13">
            <a:extLst xmlns:a="http://schemas.openxmlformats.org/drawingml/2006/main">
              <a:ext uri="{FF2B5EF4-FFF2-40B4-BE49-F238E27FC236}">
                <a16:creationId xmlns:a16="http://schemas.microsoft.com/office/drawing/2014/main" id="{699060D0-E4E9-40EC-870D-9E48A2C11CA9}"/>
              </a:ext>
            </a:extLst>
          </p:cNvPr>
          <p:cNvSpPr>
            <a:spLocks xmlns:a="http://schemas.openxmlformats.org/drawingml/2006/main" noGrp="1"/>
          </p:cNvSpPr>
          <p:nvPr/>
        </p:nvSpPr>
        <p:spPr>
          <a:xfrm xmlns:a="http://schemas.openxmlformats.org/drawingml/2006/main">
            <a:off x="2606040" y="2514600"/>
            <a:ext cx="1828800"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713">
                <a:solidFill>
                  <a:srgbClr val="1E2229"/>
                </a:solidFill>
                <a:latin typeface="Arial"/>
                <a:ea typeface="Arial"/>
                <a:cs typeface="Arial"/>
              </a:rPr>
              <a:t>6. il rimedio</a:t>
            </a:r>
            <a:endParaRPr sz="1100"/>
          </a:p>
        </p:txBody>
      </p:sp>
      <p:sp>
        <p:nvSpPr>
          <p:cNvPr id="16" name="Text 14">
            <a:extLst xmlns:a="http://schemas.openxmlformats.org/drawingml/2006/main">
              <a:ext uri="{FF2B5EF4-FFF2-40B4-BE49-F238E27FC236}">
                <a16:creationId xmlns:a16="http://schemas.microsoft.com/office/drawing/2014/main" id="{62DE55EB-768C-4DE4-ADA6-F0C9790F90E3}"/>
              </a:ext>
            </a:extLst>
          </p:cNvPr>
          <p:cNvSpPr>
            <a:spLocks xmlns:a="http://schemas.openxmlformats.org/drawingml/2006/main" noGrp="1"/>
          </p:cNvSpPr>
          <p:nvPr/>
        </p:nvSpPr>
        <p:spPr>
          <a:xfrm xmlns:a="http://schemas.openxmlformats.org/drawingml/2006/main">
            <a:off x="731520" y="2880360"/>
            <a:ext cx="1828800"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713">
                <a:solidFill>
                  <a:srgbClr val="1E2229"/>
                </a:solidFill>
                <a:latin typeface="Arial"/>
                <a:ea typeface="Arial"/>
                <a:cs typeface="Arial"/>
              </a:rPr>
              <a:t>7. l'esito alternativo</a:t>
            </a:r>
            <a:endParaRPr sz="1100"/>
          </a:p>
        </p:txBody>
      </p:sp>
      <p:sp>
        <p:nvSpPr>
          <p:cNvPr id="17" name="Text 15">
            <a:extLst xmlns:a="http://schemas.openxmlformats.org/drawingml/2006/main">
              <a:ext uri="{FF2B5EF4-FFF2-40B4-BE49-F238E27FC236}">
                <a16:creationId xmlns:a16="http://schemas.microsoft.com/office/drawing/2014/main" id="{24B79146-F05A-4D9B-A34F-07AC28CDB496}"/>
              </a:ext>
            </a:extLst>
          </p:cNvPr>
          <p:cNvSpPr>
            <a:spLocks xmlns:a="http://schemas.openxmlformats.org/drawingml/2006/main" noGrp="1"/>
          </p:cNvSpPr>
          <p:nvPr/>
        </p:nvSpPr>
        <p:spPr>
          <a:xfrm xmlns:a="http://schemas.openxmlformats.org/drawingml/2006/main">
            <a:off x="2606040" y="2880360"/>
            <a:ext cx="1828800"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713">
                <a:solidFill>
                  <a:srgbClr val="1E2229"/>
                </a:solidFill>
                <a:latin typeface="Arial"/>
                <a:ea typeface="Arial"/>
                <a:cs typeface="Arial"/>
              </a:rPr>
              <a:t>8. la prevenzione</a:t>
            </a:r>
            <a:endParaRPr sz="1100"/>
          </a:p>
        </p:txBody>
      </p:sp>
      <p:sp>
        <p:nvSpPr>
          <p:cNvPr id="18" name="Text 16">
            <a:extLst xmlns:a="http://schemas.openxmlformats.org/drawingml/2006/main">
              <a:ext uri="{FF2B5EF4-FFF2-40B4-BE49-F238E27FC236}">
                <a16:creationId xmlns:a16="http://schemas.microsoft.com/office/drawing/2014/main" id="{038471C4-0F2E-411E-A81E-EFDB15D2096B}"/>
              </a:ext>
            </a:extLst>
          </p:cNvPr>
          <p:cNvSpPr>
            <a:spLocks xmlns:a="http://schemas.openxmlformats.org/drawingml/2006/main" noGrp="1"/>
          </p:cNvSpPr>
          <p:nvPr/>
        </p:nvSpPr>
        <p:spPr>
          <a:xfrm xmlns:a="http://schemas.openxmlformats.org/drawingml/2006/main">
            <a:off x="4892040" y="1783080"/>
            <a:ext cx="1828800"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713">
                <a:solidFill>
                  <a:srgbClr val="1E2229"/>
                </a:solidFill>
                <a:latin typeface="Arial"/>
                <a:ea typeface="Arial"/>
                <a:cs typeface="Arial"/>
              </a:rPr>
              <a:t>1. Se avessimo previsto il rischio, avremmo agito prima.</a:t>
            </a:r>
            <a:endParaRPr sz="1100"/>
          </a:p>
        </p:txBody>
      </p:sp>
      <p:sp>
        <p:nvSpPr>
          <p:cNvPr id="19" name="Text 17">
            <a:extLst xmlns:a="http://schemas.openxmlformats.org/drawingml/2006/main">
              <a:ext uri="{FF2B5EF4-FFF2-40B4-BE49-F238E27FC236}">
                <a16:creationId xmlns:a16="http://schemas.microsoft.com/office/drawing/2014/main" id="{6C78952B-706D-4C9D-95D0-B2EFB1EF9016}"/>
              </a:ext>
            </a:extLst>
          </p:cNvPr>
          <p:cNvSpPr>
            <a:spLocks xmlns:a="http://schemas.openxmlformats.org/drawingml/2006/main" noGrp="1"/>
          </p:cNvSpPr>
          <p:nvPr/>
        </p:nvSpPr>
        <p:spPr>
          <a:xfrm xmlns:a="http://schemas.openxmlformats.org/drawingml/2006/main">
            <a:off x="6766560" y="1783080"/>
            <a:ext cx="1828800"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713">
                <a:solidFill>
                  <a:srgbClr val="1E2229"/>
                </a:solidFill>
                <a:latin typeface="Arial"/>
                <a:ea typeface="Arial"/>
                <a:cs typeface="Arial"/>
              </a:rPr>
              <a:t>2. Se fossi partito in tempo, non avresti perso il treno.</a:t>
            </a:r>
            <a:endParaRPr sz="1100"/>
          </a:p>
        </p:txBody>
      </p:sp>
      <p:sp>
        <p:nvSpPr>
          <p:cNvPr id="20" name="Text 18">
            <a:extLst xmlns:a="http://schemas.openxmlformats.org/drawingml/2006/main">
              <a:ext uri="{FF2B5EF4-FFF2-40B4-BE49-F238E27FC236}">
                <a16:creationId xmlns:a16="http://schemas.microsoft.com/office/drawing/2014/main" id="{94373950-E8E1-4102-B448-0969E6A7241B}"/>
              </a:ext>
            </a:extLst>
          </p:cNvPr>
          <p:cNvSpPr>
            <a:spLocks xmlns:a="http://schemas.openxmlformats.org/drawingml/2006/main" noGrp="1"/>
          </p:cNvSpPr>
          <p:nvPr/>
        </p:nvSpPr>
        <p:spPr>
          <a:xfrm xmlns:a="http://schemas.openxmlformats.org/drawingml/2006/main">
            <a:off x="4892040" y="2148840"/>
            <a:ext cx="1828800"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713">
                <a:solidFill>
                  <a:srgbClr val="1E2229"/>
                </a:solidFill>
                <a:latin typeface="Arial"/>
                <a:ea typeface="Arial"/>
                <a:cs typeface="Arial"/>
              </a:rPr>
              <a:t>3. Se i dati fossero stati completi, l'analisi sarebbe stata più solida.</a:t>
            </a:r>
            <a:endParaRPr sz="1100"/>
          </a:p>
        </p:txBody>
      </p:sp>
      <p:sp>
        <p:nvSpPr>
          <p:cNvPr id="21" name="Text 19">
            <a:extLst xmlns:a="http://schemas.openxmlformats.org/drawingml/2006/main">
              <a:ext uri="{FF2B5EF4-FFF2-40B4-BE49-F238E27FC236}">
                <a16:creationId xmlns:a16="http://schemas.microsoft.com/office/drawing/2014/main" id="{D01DC681-42DE-408F-92F4-5A05EC1E86AF}"/>
              </a:ext>
            </a:extLst>
          </p:cNvPr>
          <p:cNvSpPr>
            <a:spLocks xmlns:a="http://schemas.openxmlformats.org/drawingml/2006/main" noGrp="1"/>
          </p:cNvSpPr>
          <p:nvPr/>
        </p:nvSpPr>
        <p:spPr>
          <a:xfrm xmlns:a="http://schemas.openxmlformats.org/drawingml/2006/main">
            <a:off x="6766560" y="2148840"/>
            <a:ext cx="1828800"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713">
                <a:solidFill>
                  <a:srgbClr val="1E2229"/>
                </a:solidFill>
                <a:latin typeface="Arial"/>
                <a:ea typeface="Arial"/>
                <a:cs typeface="Arial"/>
              </a:rPr>
              <a:t>4. Avremmo accettato, se avessero chiarito le condizioni.</a:t>
            </a:r>
            <a:endParaRPr sz="1100"/>
          </a:p>
        </p:txBody>
      </p:sp>
      <p:sp>
        <p:nvSpPr>
          <p:cNvPr id="22" name="Text 20">
            <a:extLst xmlns:a="http://schemas.openxmlformats.org/drawingml/2006/main">
              <a:ext uri="{FF2B5EF4-FFF2-40B4-BE49-F238E27FC236}">
                <a16:creationId xmlns:a16="http://schemas.microsoft.com/office/drawing/2014/main" id="{18412226-16DD-4B73-88F2-CFE6F1AB064D}"/>
              </a:ext>
            </a:extLst>
          </p:cNvPr>
          <p:cNvSpPr>
            <a:spLocks xmlns:a="http://schemas.openxmlformats.org/drawingml/2006/main" noGrp="1"/>
          </p:cNvSpPr>
          <p:nvPr/>
        </p:nvSpPr>
        <p:spPr>
          <a:xfrm xmlns:a="http://schemas.openxmlformats.org/drawingml/2006/main">
            <a:off x="4892040" y="2514600"/>
            <a:ext cx="1828800"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713">
                <a:solidFill>
                  <a:srgbClr val="1E2229"/>
                </a:solidFill>
                <a:latin typeface="Arial"/>
                <a:ea typeface="Arial"/>
                <a:cs typeface="Arial"/>
              </a:rPr>
              <a:t>5. Se non fosse intervenuta, il problema sarebbe peggiorato.</a:t>
            </a:r>
            <a:endParaRPr sz="1100"/>
          </a:p>
        </p:txBody>
      </p:sp>
      <p:sp>
        <p:nvSpPr>
          <p:cNvPr id="23" name="Text 21">
            <a:extLst xmlns:a="http://schemas.openxmlformats.org/drawingml/2006/main">
              <a:ext uri="{FF2B5EF4-FFF2-40B4-BE49-F238E27FC236}">
                <a16:creationId xmlns:a16="http://schemas.microsoft.com/office/drawing/2014/main" id="{2DF660FF-0204-4D4C-9354-67A5C127C8AC}"/>
              </a:ext>
            </a:extLst>
          </p:cNvPr>
          <p:cNvSpPr>
            <a:spLocks xmlns:a="http://schemas.openxmlformats.org/drawingml/2006/main" noGrp="1"/>
          </p:cNvSpPr>
          <p:nvPr/>
        </p:nvSpPr>
        <p:spPr>
          <a:xfrm xmlns:a="http://schemas.openxmlformats.org/drawingml/2006/main">
            <a:off x="6766560" y="2514600"/>
            <a:ext cx="1828800"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713">
                <a:solidFill>
                  <a:srgbClr val="1E2229"/>
                </a:solidFill>
                <a:latin typeface="Arial"/>
                <a:ea typeface="Arial"/>
                <a:cs typeface="Arial"/>
              </a:rPr>
              <a:t>6. Che cosa sarebbe successo se avessimo rinviato?</a:t>
            </a:r>
            <a:endParaRPr sz="1100"/>
          </a:p>
        </p:txBody>
      </p:sp>
      <p:sp>
        <p:nvSpPr>
          <p:cNvPr id="24" name="Text 22">
            <a:extLst xmlns:a="http://schemas.openxmlformats.org/drawingml/2006/main">
              <a:ext uri="{FF2B5EF4-FFF2-40B4-BE49-F238E27FC236}">
                <a16:creationId xmlns:a16="http://schemas.microsoft.com/office/drawing/2014/main" id="{6922F47B-4B1C-452E-BABC-8C20772B13F0}"/>
              </a:ext>
            </a:extLst>
          </p:cNvPr>
          <p:cNvSpPr>
            <a:spLocks xmlns:a="http://schemas.openxmlformats.org/drawingml/2006/main" noGrp="1"/>
          </p:cNvSpPr>
          <p:nvPr/>
        </p:nvSpPr>
        <p:spPr>
          <a:xfrm xmlns:a="http://schemas.openxmlformats.org/drawingml/2006/main">
            <a:off x="4892040" y="2880360"/>
            <a:ext cx="1828800"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713">
                <a:solidFill>
                  <a:srgbClr val="1E2229"/>
                </a:solidFill>
                <a:latin typeface="Arial"/>
                <a:ea typeface="Arial"/>
                <a:cs typeface="Arial"/>
              </a:rPr>
              <a:t>7. Con il senno di poi, avrei chiesto una verifica.</a:t>
            </a:r>
            <a:endParaRPr sz="1100"/>
          </a:p>
        </p:txBody>
      </p:sp>
      <p:sp>
        <p:nvSpPr>
          <p:cNvPr id="25" name="Text 23">
            <a:extLst xmlns:a="http://schemas.openxmlformats.org/drawingml/2006/main">
              <a:ext uri="{FF2B5EF4-FFF2-40B4-BE49-F238E27FC236}">
                <a16:creationId xmlns:a16="http://schemas.microsoft.com/office/drawing/2014/main" id="{41E92C28-BAAD-4BA0-967A-6DE5D092436E}"/>
              </a:ext>
            </a:extLst>
          </p:cNvPr>
          <p:cNvSpPr>
            <a:spLocks xmlns:a="http://schemas.openxmlformats.org/drawingml/2006/main" noGrp="1"/>
          </p:cNvSpPr>
          <p:nvPr/>
        </p:nvSpPr>
        <p:spPr>
          <a:xfrm xmlns:a="http://schemas.openxmlformats.org/drawingml/2006/main">
            <a:off x="6766560" y="2880360"/>
            <a:ext cx="1828800" cy="329184"/>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713">
                <a:solidFill>
                  <a:srgbClr val="1E2229"/>
                </a:solidFill>
                <a:latin typeface="Arial"/>
                <a:ea typeface="Arial"/>
                <a:cs typeface="Arial"/>
              </a:rPr>
              <a:t>8. Senza il suo aiuto, non avremmo concluso.</a:t>
            </a:r>
            <a:endParaRPr sz="1100"/>
          </a:p>
        </p:txBody>
      </p:sp>
      <p:sp>
        <p:nvSpPr>
          <p:cNvPr id="26" name="answer panel">
            <a:extLst xmlns:a="http://schemas.openxmlformats.org/drawingml/2006/main">
              <a:ext uri="{FF2B5EF4-FFF2-40B4-BE49-F238E27FC236}">
                <a16:creationId xmlns:a16="http://schemas.microsoft.com/office/drawing/2014/main" id="{8C244F44-2CF8-4C8C-825C-3A1D36A054F2}"/>
              </a:ext>
            </a:extLst>
          </p:cNvPr>
          <p:cNvSpPr>
            <a:spLocks xmlns:a="http://schemas.openxmlformats.org/drawingml/2006/main" noGrp="1"/>
          </p:cNvSpPr>
          <p:nvPr/>
        </p:nvSpPr>
        <p:spPr>
          <a:xfrm xmlns:a="http://schemas.openxmlformats.org/drawingml/2006/main">
            <a:off x="502920" y="3520440"/>
            <a:ext cx="3977640" cy="1234440"/>
          </a:xfrm>
          <a:prstGeom xmlns:a="http://schemas.openxmlformats.org/drawingml/2006/main" prst="rect">
            <a:avLst/>
          </a:prstGeom>
          <a:solidFill xmlns:a="http://schemas.openxmlformats.org/drawingml/2006/main">
            <a:srgbClr val="F4F6F5"/>
          </a:solidFill>
        </p:spPr>
        <p:txBody>
          <a:bodyPr xmlns:a="http://schemas.openxmlformats.org/drawingml/2006/main"/>
          <a:lstStyle xmlns:a="http://schemas.openxmlformats.org/drawingml/2006/main"/>
          <a:p xmlns:a="http://schemas.openxmlformats.org/drawingml/2006/main">
            <a:endParaRPr/>
          </a:p>
        </p:txBody>
      </p:sp>
      <p:sp>
        <p:nvSpPr>
          <p:cNvPr id="27" name="header bar">
            <a:extLst xmlns:a="http://schemas.openxmlformats.org/drawingml/2006/main">
              <a:ext uri="{FF2B5EF4-FFF2-40B4-BE49-F238E27FC236}">
                <a16:creationId xmlns:a16="http://schemas.microsoft.com/office/drawing/2014/main" id="{E2C9B403-FEB2-4E33-AD4B-6E950B485ED1}"/>
              </a:ext>
            </a:extLst>
          </p:cNvPr>
          <p:cNvSpPr>
            <a:spLocks xmlns:a="http://schemas.openxmlformats.org/drawingml/2006/main" noGrp="1"/>
          </p:cNvSpPr>
          <p:nvPr/>
        </p:nvSpPr>
        <p:spPr>
          <a:xfrm xmlns:a="http://schemas.openxmlformats.org/drawingml/2006/main">
            <a:off x="502920" y="3520440"/>
            <a:ext cx="3977640" cy="384048"/>
          </a:xfrm>
          <a:prstGeom xmlns:a="http://schemas.openxmlformats.org/drawingml/2006/main" prst="rect">
            <a:avLst/>
          </a:prstGeom>
          <a:solidFill xmlns:a="http://schemas.openxmlformats.org/drawingml/2006/main">
            <a:srgbClr val="CD212A"/>
          </a:solidFill>
        </p:spPr>
        <p:txBody>
          <a:bodyPr xmlns:a="http://schemas.openxmlformats.org/drawingml/2006/main"/>
          <a:lstStyle xmlns:a="http://schemas.openxmlformats.org/drawingml/2006/main"/>
          <a:p xmlns:a="http://schemas.openxmlformats.org/drawingml/2006/main">
            <a:endParaRPr/>
          </a:p>
        </p:txBody>
      </p:sp>
      <p:sp>
        <p:nvSpPr>
          <p:cNvPr id="28" name="Text 26">
            <a:extLst xmlns:a="http://schemas.openxmlformats.org/drawingml/2006/main">
              <a:ext uri="{FF2B5EF4-FFF2-40B4-BE49-F238E27FC236}">
                <a16:creationId xmlns:a16="http://schemas.microsoft.com/office/drawing/2014/main" id="{BB960231-B4E9-4446-A687-5577C985CBA9}"/>
              </a:ext>
            </a:extLst>
          </p:cNvPr>
          <p:cNvSpPr>
            <a:spLocks xmlns:a="http://schemas.openxmlformats.org/drawingml/2006/main" noGrp="1"/>
          </p:cNvSpPr>
          <p:nvPr/>
        </p:nvSpPr>
        <p:spPr>
          <a:xfrm xmlns:a="http://schemas.openxmlformats.org/drawingml/2006/main">
            <a:off x="685800" y="3520440"/>
            <a:ext cx="3657600" cy="38404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b="1">
                <a:solidFill>
                  <a:srgbClr val="FFFFFF"/>
                </a:solidFill>
                <a:latin typeface="Arial"/>
                <a:ea typeface="Arial"/>
                <a:cs typeface="Arial"/>
              </a:rPr>
              <a:t>Вправа 3</a:t>
            </a:r>
            <a:endParaRPr sz="1200"/>
          </a:p>
        </p:txBody>
      </p:sp>
      <p:sp>
        <p:nvSpPr>
          <p:cNvPr id="29" name="Text 27">
            <a:extLst xmlns:a="http://schemas.openxmlformats.org/drawingml/2006/main">
              <a:ext uri="{FF2B5EF4-FFF2-40B4-BE49-F238E27FC236}">
                <a16:creationId xmlns:a16="http://schemas.microsoft.com/office/drawing/2014/main" id="{64985AB7-31C3-487E-BB32-7C04DAEF4A43}"/>
              </a:ext>
            </a:extLst>
          </p:cNvPr>
          <p:cNvSpPr>
            <a:spLocks xmlns:a="http://schemas.openxmlformats.org/drawingml/2006/main" noGrp="1"/>
          </p:cNvSpPr>
          <p:nvPr/>
        </p:nvSpPr>
        <p:spPr>
          <a:xfrm xmlns:a="http://schemas.openxmlformats.org/drawingml/2006/main">
            <a:off x="731520" y="3977640"/>
            <a:ext cx="3566160" cy="7315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nSpc>
                <a:spcPts val="2000"/>
              </a:lnSpc>
              <a:buNone/>
            </a:pPr>
            <a:r>
              <a:rPr sz="1200">
                <a:solidFill>
                  <a:srgbClr val="1E2229"/>
                </a:solidFill>
                <a:latin typeface="Arial"/>
                <a:ea typeface="Arial"/>
                <a:cs typeface="Arial"/>
              </a:rPr>
              <a:t>1—b · 2—a · 3—b · 4—a</a:t>
            </a:r>
          </a:p>
        </p:txBody>
      </p:sp>
      <p:sp>
        <p:nvSpPr>
          <p:cNvPr id="30" name="answer panel">
            <a:extLst xmlns:a="http://schemas.openxmlformats.org/drawingml/2006/main">
              <a:ext uri="{FF2B5EF4-FFF2-40B4-BE49-F238E27FC236}">
                <a16:creationId xmlns:a16="http://schemas.microsoft.com/office/drawing/2014/main" id="{5A49FCC0-D8BF-43EE-9A23-CD607BAAB0A7}"/>
              </a:ext>
            </a:extLst>
          </p:cNvPr>
          <p:cNvSpPr>
            <a:spLocks xmlns:a="http://schemas.openxmlformats.org/drawingml/2006/main" noGrp="1"/>
          </p:cNvSpPr>
          <p:nvPr/>
        </p:nvSpPr>
        <p:spPr>
          <a:xfrm xmlns:a="http://schemas.openxmlformats.org/drawingml/2006/main">
            <a:off x="4663440" y="3520440"/>
            <a:ext cx="3977640" cy="1234440"/>
          </a:xfrm>
          <a:prstGeom xmlns:a="http://schemas.openxmlformats.org/drawingml/2006/main" prst="rect">
            <a:avLst/>
          </a:prstGeom>
          <a:solidFill xmlns:a="http://schemas.openxmlformats.org/drawingml/2006/main">
            <a:srgbClr val="F4F6F5"/>
          </a:solidFill>
        </p:spPr>
        <p:txBody>
          <a:bodyPr xmlns:a="http://schemas.openxmlformats.org/drawingml/2006/main"/>
          <a:lstStyle xmlns:a="http://schemas.openxmlformats.org/drawingml/2006/main"/>
          <a:p xmlns:a="http://schemas.openxmlformats.org/drawingml/2006/main">
            <a:endParaRPr/>
          </a:p>
        </p:txBody>
      </p:sp>
      <p:sp>
        <p:nvSpPr>
          <p:cNvPr id="31" name="header bar">
            <a:extLst xmlns:a="http://schemas.openxmlformats.org/drawingml/2006/main">
              <a:ext uri="{FF2B5EF4-FFF2-40B4-BE49-F238E27FC236}">
                <a16:creationId xmlns:a16="http://schemas.microsoft.com/office/drawing/2014/main" id="{B7448DC0-2EFF-453E-A75A-A71A1C3CF227}"/>
              </a:ext>
            </a:extLst>
          </p:cNvPr>
          <p:cNvSpPr>
            <a:spLocks xmlns:a="http://schemas.openxmlformats.org/drawingml/2006/main" noGrp="1"/>
          </p:cNvSpPr>
          <p:nvPr/>
        </p:nvSpPr>
        <p:spPr>
          <a:xfrm xmlns:a="http://schemas.openxmlformats.org/drawingml/2006/main">
            <a:off x="4663440" y="3520440"/>
            <a:ext cx="3977640" cy="384048"/>
          </a:xfrm>
          <a:prstGeom xmlns:a="http://schemas.openxmlformats.org/drawingml/2006/main" prst="rect">
            <a:avLst/>
          </a:prstGeom>
          <a:solidFill xmlns:a="http://schemas.openxmlformats.org/drawingml/2006/main">
            <a:srgbClr val="0B7A3B"/>
          </a:solidFill>
        </p:spPr>
        <p:txBody>
          <a:bodyPr xmlns:a="http://schemas.openxmlformats.org/drawingml/2006/main"/>
          <a:lstStyle xmlns:a="http://schemas.openxmlformats.org/drawingml/2006/main"/>
          <a:p xmlns:a="http://schemas.openxmlformats.org/drawingml/2006/main">
            <a:endParaRPr/>
          </a:p>
        </p:txBody>
      </p:sp>
      <p:sp>
        <p:nvSpPr>
          <p:cNvPr id="32" name="Text 30">
            <a:extLst xmlns:a="http://schemas.openxmlformats.org/drawingml/2006/main">
              <a:ext uri="{FF2B5EF4-FFF2-40B4-BE49-F238E27FC236}">
                <a16:creationId xmlns:a16="http://schemas.microsoft.com/office/drawing/2014/main" id="{A3F894DE-5F4C-4A51-B4D7-2BE959404C14}"/>
              </a:ext>
            </a:extLst>
          </p:cNvPr>
          <p:cNvSpPr>
            <a:spLocks xmlns:a="http://schemas.openxmlformats.org/drawingml/2006/main" noGrp="1"/>
          </p:cNvSpPr>
          <p:nvPr/>
        </p:nvSpPr>
        <p:spPr>
          <a:xfrm xmlns:a="http://schemas.openxmlformats.org/drawingml/2006/main">
            <a:off x="4846320" y="3520440"/>
            <a:ext cx="3657600" cy="38404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b="1">
                <a:solidFill>
                  <a:srgbClr val="FFFFFF"/>
                </a:solidFill>
                <a:latin typeface="Arial"/>
                <a:ea typeface="Arial"/>
                <a:cs typeface="Arial"/>
              </a:rPr>
              <a:t>Міні-тест · Аудіювання</a:t>
            </a:r>
            <a:endParaRPr sz="1200"/>
          </a:p>
        </p:txBody>
      </p:sp>
      <p:sp>
        <p:nvSpPr>
          <p:cNvPr id="33" name="Text 31">
            <a:extLst xmlns:a="http://schemas.openxmlformats.org/drawingml/2006/main">
              <a:ext uri="{FF2B5EF4-FFF2-40B4-BE49-F238E27FC236}">
                <a16:creationId xmlns:a16="http://schemas.microsoft.com/office/drawing/2014/main" id="{109ADE1B-E3F2-4E6C-A0ED-9ED95F1D1866}"/>
              </a:ext>
            </a:extLst>
          </p:cNvPr>
          <p:cNvSpPr>
            <a:spLocks xmlns:a="http://schemas.openxmlformats.org/drawingml/2006/main" noGrp="1"/>
          </p:cNvSpPr>
          <p:nvPr/>
        </p:nvSpPr>
        <p:spPr>
          <a:xfrm xmlns:a="http://schemas.openxmlformats.org/drawingml/2006/main">
            <a:off x="4892040" y="3977640"/>
            <a:ext cx="3566160" cy="73152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nSpc>
                <a:spcPts val="2000"/>
              </a:lnSpc>
              <a:buNone/>
            </a:pPr>
            <a:r>
              <a:rPr sz="900" b="1">
                <a:solidFill>
                  <a:srgbClr val="1E2229"/>
                </a:solidFill>
                <a:latin typeface="Arial"/>
                <a:ea typeface="Arial"/>
                <a:cs typeface="Arial"/>
              </a:rPr>
              <a:t>1b · 2c · 3a · 4c · 5c</a:t>
            </a:r>
          </a:p>
          <a:p xmlns:a="http://schemas.openxmlformats.org/drawingml/2006/main">
            <a:pPr marL="0" indent="0">
              <a:lnSpc>
                <a:spcPts val="2000"/>
              </a:lnSpc>
              <a:buNone/>
            </a:pPr>
            <a:r>
              <a:rPr sz="900" b="1">
                <a:solidFill>
                  <a:srgbClr val="1E2229"/>
                </a:solidFill>
                <a:latin typeface="Arial"/>
                <a:ea typeface="Arial"/>
                <a:cs typeface="Arial"/>
              </a:rPr>
              <a:t>6b · 7a · 8a · 9b · 10a</a:t>
            </a:r>
          </a:p>
        </p:txBody>
      </p:sp>
    </p:spTree>
    <p:extLst>
      <p:ext uri="{BB962C8B-B14F-4D97-AF65-F5344CB8AC3E}">
        <p14:creationId xmlns:p14="http://schemas.microsoft.com/office/powerpoint/2010/main" val="552200480"/>
      </p:ext>
    </p:extLst>
  </p:cSld>
</p:sld>
</file>

<file path=ppt/slides/slide28.xml><?xml version="1.0" encoding="utf-8"?>
<p:sld xmlns:p="http://schemas.openxmlformats.org/presentationml/2006/main">
  <p:cSld>
    <p:spTree>
      <p:nvGrpSpPr>
        <p:cNvPr id="1" name=""/>
        <p:cNvGrpSpPr/>
        <p:nvPr/>
      </p:nvGrpSpPr>
      <p:grpSpPr>
        <a:xfrm xmlns:a="http://schemas.openxmlformats.org/drawingml/2006/main"/>
      </p:grpSpPr>
      <p:sp>
        <p:nvSpPr>
          <p:cNvPr id="2" name="Text 3">
            <a:extLst xmlns:a="http://schemas.openxmlformats.org/drawingml/2006/main">
              <a:ext uri="{FF2B5EF4-FFF2-40B4-BE49-F238E27FC236}">
                <a16:creationId xmlns:a16="http://schemas.microsoft.com/office/drawing/2014/main" id="{CD7B90CF-ACFA-4027-89B5-B9AB910226FE}"/>
              </a:ext>
            </a:extLst>
          </p:cNvPr>
          <p:cNvSpPr>
            <a:spLocks xmlns:a="http://schemas.openxmlformats.org/drawingml/2006/main" noGrp="1"/>
          </p:cNvSpPr>
          <p:nvPr>
            <p:ph type="title" idx="103" hasCustomPrompt="1"/>
          </p:nvPr>
        </p:nvSpPr>
        <p:spPr>
          <a:xfrm xmlns:a="http://schemas.openxmlformats.org/drawingml/2006/main">
            <a:off x="502920" y="292608"/>
            <a:ext cx="8138160" cy="56692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lgn="l">
              <a:buNone/>
            </a:pPr>
            <a:r>
              <a:rPr sz="2600" b="1">
                <a:solidFill>
                  <a:srgbClr val="0B7A3B"/>
                </a:solidFill>
                <a:latin typeface="Arial"/>
                <a:ea typeface="Arial"/>
                <a:cs typeface="Arial"/>
              </a:rPr>
              <a:t>Результат основної практики</a:t>
            </a:r>
            <a:endParaRPr sz="2600"/>
          </a:p>
        </p:txBody>
      </p:sp>
      <p:sp>
        <p:nvSpPr>
          <p:cNvPr id="3" name="Text 1">
            <a:extLst xmlns:a="http://schemas.openxmlformats.org/drawingml/2006/main">
              <a:ext uri="{FF2B5EF4-FFF2-40B4-BE49-F238E27FC236}">
                <a16:creationId xmlns:a16="http://schemas.microsoft.com/office/drawing/2014/main" id="{BE1D83FF-4861-4EBA-B400-CBBA91765FF9}"/>
              </a:ext>
            </a:extLst>
          </p:cNvPr>
          <p:cNvSpPr>
            <a:spLocks xmlns:a="http://schemas.openxmlformats.org/drawingml/2006/main" noGrp="1"/>
          </p:cNvSpPr>
          <p:nvPr/>
        </p:nvSpPr>
        <p:spPr>
          <a:xfrm xmlns:a="http://schemas.openxmlformats.org/drawingml/2006/main">
            <a:off x="502920" y="987552"/>
            <a:ext cx="8138160" cy="292608"/>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00" i="1">
                <a:solidFill>
                  <a:srgbClr val="5B6570"/>
                </a:solidFill>
                <a:latin typeface="Arial"/>
                <a:ea typeface="Arial"/>
                <a:cs typeface="Arial"/>
              </a:rPr>
              <a:t>Перевір результат у практикумі. Поглиблення — за бажанням.</a:t>
            </a:r>
            <a:endParaRPr sz="1200"/>
          </a:p>
        </p:txBody>
      </p:sp>
      <p:sp>
        <p:nvSpPr>
          <p:cNvPr id="4" name="check row">
            <a:extLst xmlns:a="http://schemas.openxmlformats.org/drawingml/2006/main">
              <a:ext uri="{FF2B5EF4-FFF2-40B4-BE49-F238E27FC236}">
                <a16:creationId xmlns:a16="http://schemas.microsoft.com/office/drawing/2014/main" id="{0AA3688E-A0F6-40C1-8CB5-D0984392ADAF}"/>
              </a:ext>
            </a:extLst>
          </p:cNvPr>
          <p:cNvSpPr>
            <a:spLocks xmlns:a="http://schemas.openxmlformats.org/drawingml/2006/main" noGrp="1"/>
          </p:cNvSpPr>
          <p:nvPr/>
        </p:nvSpPr>
        <p:spPr>
          <a:xfrm xmlns:a="http://schemas.openxmlformats.org/drawingml/2006/main">
            <a:off x="502920" y="1371600"/>
            <a:ext cx="3977640" cy="548640"/>
          </a:xfrm>
          <a:prstGeom xmlns:a="http://schemas.openxmlformats.org/drawingml/2006/main" prst="rect">
            <a:avLst/>
          </a:prstGeom>
          <a:solidFill xmlns:a="http://schemas.openxmlformats.org/drawingml/2006/main">
            <a:srgbClr val="F4F6F5"/>
          </a:solidFill>
        </p:spPr>
        <p:txBody>
          <a:bodyPr xmlns:a="http://schemas.openxmlformats.org/drawingml/2006/main"/>
          <a:lstStyle xmlns:a="http://schemas.openxmlformats.org/drawingml/2006/main"/>
          <a:p xmlns:a="http://schemas.openxmlformats.org/drawingml/2006/main">
            <a:endParaRPr/>
          </a:p>
        </p:txBody>
      </p:sp>
      <p:sp>
        <p:nvSpPr>
          <p:cNvPr id="5" name="check dot">
            <a:extLst xmlns:a="http://schemas.openxmlformats.org/drawingml/2006/main">
              <a:ext uri="{FF2B5EF4-FFF2-40B4-BE49-F238E27FC236}">
                <a16:creationId xmlns:a16="http://schemas.microsoft.com/office/drawing/2014/main" id="{9C3A8025-0D2C-41F6-A0FA-D8041676A252}"/>
              </a:ext>
            </a:extLst>
          </p:cNvPr>
          <p:cNvSpPr>
            <a:spLocks xmlns:a="http://schemas.openxmlformats.org/drawingml/2006/main" noGrp="1"/>
          </p:cNvSpPr>
          <p:nvPr/>
        </p:nvSpPr>
        <p:spPr>
          <a:xfrm xmlns:a="http://schemas.openxmlformats.org/drawingml/2006/main">
            <a:off x="667512" y="1508760"/>
            <a:ext cx="274320" cy="274320"/>
          </a:xfrm>
          <a:prstGeom xmlns:a="http://schemas.openxmlformats.org/drawingml/2006/main" prst="ellipse">
            <a:avLst/>
          </a:prstGeom>
          <a:solidFill xmlns:a="http://schemas.openxmlformats.org/drawingml/2006/main">
            <a:srgbClr val="0B7A3B"/>
          </a:solidFill>
        </p:spPr>
        <p:txBody>
          <a:bodyPr xmlns:a="http://schemas.openxmlformats.org/drawingml/2006/main"/>
          <a:lstStyle xmlns:a="http://schemas.openxmlformats.org/drawingml/2006/main"/>
          <a:p xmlns:a="http://schemas.openxmlformats.org/drawingml/2006/main">
            <a:endParaRPr/>
          </a:p>
        </p:txBody>
      </p:sp>
      <p:sp>
        <p:nvSpPr>
          <p:cNvPr id="6" name="Text 4">
            <a:extLst xmlns:a="http://schemas.openxmlformats.org/drawingml/2006/main">
              <a:ext uri="{FF2B5EF4-FFF2-40B4-BE49-F238E27FC236}">
                <a16:creationId xmlns:a16="http://schemas.microsoft.com/office/drawing/2014/main" id="{C2242192-1C44-4D41-8FBD-10296E9538C3}"/>
              </a:ext>
            </a:extLst>
          </p:cNvPr>
          <p:cNvSpPr>
            <a:spLocks xmlns:a="http://schemas.openxmlformats.org/drawingml/2006/main" noGrp="1"/>
          </p:cNvSpPr>
          <p:nvPr/>
        </p:nvSpPr>
        <p:spPr>
          <a:xfrm xmlns:a="http://schemas.openxmlformats.org/drawingml/2006/main">
            <a:off x="1051560" y="1371600"/>
            <a:ext cx="3291840" cy="5486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50">
                <a:solidFill>
                  <a:srgbClr val="1E2229"/>
                </a:solidFill>
                <a:latin typeface="Arial"/>
                <a:ea typeface="Arial"/>
                <a:cs typeface="Arial"/>
              </a:rPr>
              <a:t>Опиши можливий інший результат минулої події без гарантії успіху.</a:t>
            </a:r>
            <a:endParaRPr sz="1250"/>
          </a:p>
        </p:txBody>
      </p:sp>
      <p:sp>
        <p:nvSpPr>
          <p:cNvPr id="7" name="check row">
            <a:extLst xmlns:a="http://schemas.openxmlformats.org/drawingml/2006/main">
              <a:ext uri="{FF2B5EF4-FFF2-40B4-BE49-F238E27FC236}">
                <a16:creationId xmlns:a16="http://schemas.microsoft.com/office/drawing/2014/main" id="{5551C1A8-0B60-441E-A21A-1CE327AF0A97}"/>
              </a:ext>
            </a:extLst>
          </p:cNvPr>
          <p:cNvSpPr>
            <a:spLocks xmlns:a="http://schemas.openxmlformats.org/drawingml/2006/main" noGrp="1"/>
          </p:cNvSpPr>
          <p:nvPr/>
        </p:nvSpPr>
        <p:spPr>
          <a:xfrm xmlns:a="http://schemas.openxmlformats.org/drawingml/2006/main">
            <a:off x="4663440" y="1371600"/>
            <a:ext cx="3977640" cy="548640"/>
          </a:xfrm>
          <a:prstGeom xmlns:a="http://schemas.openxmlformats.org/drawingml/2006/main" prst="rect">
            <a:avLst/>
          </a:prstGeom>
          <a:solidFill xmlns:a="http://schemas.openxmlformats.org/drawingml/2006/main">
            <a:srgbClr val="F4F6F5"/>
          </a:solidFill>
        </p:spPr>
        <p:txBody>
          <a:bodyPr xmlns:a="http://schemas.openxmlformats.org/drawingml/2006/main"/>
          <a:lstStyle xmlns:a="http://schemas.openxmlformats.org/drawingml/2006/main"/>
          <a:p xmlns:a="http://schemas.openxmlformats.org/drawingml/2006/main">
            <a:endParaRPr/>
          </a:p>
        </p:txBody>
      </p:sp>
      <p:sp>
        <p:nvSpPr>
          <p:cNvPr id="8" name="check dot">
            <a:extLst xmlns:a="http://schemas.openxmlformats.org/drawingml/2006/main">
              <a:ext uri="{FF2B5EF4-FFF2-40B4-BE49-F238E27FC236}">
                <a16:creationId xmlns:a16="http://schemas.microsoft.com/office/drawing/2014/main" id="{9B563A36-8593-433A-8DDD-80F9208F272E}"/>
              </a:ext>
            </a:extLst>
          </p:cNvPr>
          <p:cNvSpPr>
            <a:spLocks xmlns:a="http://schemas.openxmlformats.org/drawingml/2006/main" noGrp="1"/>
          </p:cNvSpPr>
          <p:nvPr/>
        </p:nvSpPr>
        <p:spPr>
          <a:xfrm xmlns:a="http://schemas.openxmlformats.org/drawingml/2006/main">
            <a:off x="4828032" y="1508760"/>
            <a:ext cx="274320" cy="274320"/>
          </a:xfrm>
          <a:prstGeom xmlns:a="http://schemas.openxmlformats.org/drawingml/2006/main" prst="ellipse">
            <a:avLst/>
          </a:prstGeom>
          <a:solidFill xmlns:a="http://schemas.openxmlformats.org/drawingml/2006/main">
            <a:srgbClr val="0B7A3B"/>
          </a:solidFill>
        </p:spPr>
        <p:txBody>
          <a:bodyPr xmlns:a="http://schemas.openxmlformats.org/drawingml/2006/main"/>
          <a:lstStyle xmlns:a="http://schemas.openxmlformats.org/drawingml/2006/main"/>
          <a:p xmlns:a="http://schemas.openxmlformats.org/drawingml/2006/main">
            <a:endParaRPr/>
          </a:p>
        </p:txBody>
      </p:sp>
      <p:sp>
        <p:nvSpPr>
          <p:cNvPr id="9" name="Text 7">
            <a:extLst xmlns:a="http://schemas.openxmlformats.org/drawingml/2006/main">
              <a:ext uri="{FF2B5EF4-FFF2-40B4-BE49-F238E27FC236}">
                <a16:creationId xmlns:a16="http://schemas.microsoft.com/office/drawing/2014/main" id="{7A4418B8-7DC9-45C4-AE7F-1508D9ED70E3}"/>
              </a:ext>
            </a:extLst>
          </p:cNvPr>
          <p:cNvSpPr>
            <a:spLocks xmlns:a="http://schemas.openxmlformats.org/drawingml/2006/main" noGrp="1"/>
          </p:cNvSpPr>
          <p:nvPr/>
        </p:nvSpPr>
        <p:spPr>
          <a:xfrm xmlns:a="http://schemas.openxmlformats.org/drawingml/2006/main">
            <a:off x="5212080" y="1371600"/>
            <a:ext cx="3291840" cy="5486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50">
                <a:solidFill>
                  <a:srgbClr val="1E2229"/>
                </a:solidFill>
                <a:latin typeface="Arial"/>
                <a:ea typeface="Arial"/>
                <a:cs typeface="Arial"/>
              </a:rPr>
              <a:t>Передати головне без зміни фактів</a:t>
            </a:r>
            <a:endParaRPr sz="1250"/>
          </a:p>
        </p:txBody>
      </p:sp>
      <p:sp>
        <p:nvSpPr>
          <p:cNvPr id="10" name="check row">
            <a:extLst xmlns:a="http://schemas.openxmlformats.org/drawingml/2006/main">
              <a:ext uri="{FF2B5EF4-FFF2-40B4-BE49-F238E27FC236}">
                <a16:creationId xmlns:a16="http://schemas.microsoft.com/office/drawing/2014/main" id="{160E70F6-E081-4FFD-B909-2EA2731C3A08}"/>
              </a:ext>
            </a:extLst>
          </p:cNvPr>
          <p:cNvSpPr>
            <a:spLocks xmlns:a="http://schemas.openxmlformats.org/drawingml/2006/main" noGrp="1"/>
          </p:cNvSpPr>
          <p:nvPr/>
        </p:nvSpPr>
        <p:spPr>
          <a:xfrm xmlns:a="http://schemas.openxmlformats.org/drawingml/2006/main">
            <a:off x="502920" y="2029968"/>
            <a:ext cx="3977640" cy="548640"/>
          </a:xfrm>
          <a:prstGeom xmlns:a="http://schemas.openxmlformats.org/drawingml/2006/main" prst="rect">
            <a:avLst/>
          </a:prstGeom>
          <a:solidFill xmlns:a="http://schemas.openxmlformats.org/drawingml/2006/main">
            <a:srgbClr val="F4F6F5"/>
          </a:solidFill>
        </p:spPr>
        <p:txBody>
          <a:bodyPr xmlns:a="http://schemas.openxmlformats.org/drawingml/2006/main"/>
          <a:lstStyle xmlns:a="http://schemas.openxmlformats.org/drawingml/2006/main"/>
          <a:p xmlns:a="http://schemas.openxmlformats.org/drawingml/2006/main">
            <a:endParaRPr/>
          </a:p>
        </p:txBody>
      </p:sp>
      <p:sp>
        <p:nvSpPr>
          <p:cNvPr id="11" name="check dot">
            <a:extLst xmlns:a="http://schemas.openxmlformats.org/drawingml/2006/main">
              <a:ext uri="{FF2B5EF4-FFF2-40B4-BE49-F238E27FC236}">
                <a16:creationId xmlns:a16="http://schemas.microsoft.com/office/drawing/2014/main" id="{1DD5376E-B322-4853-9F33-E0E784960CC9}"/>
              </a:ext>
            </a:extLst>
          </p:cNvPr>
          <p:cNvSpPr>
            <a:spLocks xmlns:a="http://schemas.openxmlformats.org/drawingml/2006/main" noGrp="1"/>
          </p:cNvSpPr>
          <p:nvPr/>
        </p:nvSpPr>
        <p:spPr>
          <a:xfrm xmlns:a="http://schemas.openxmlformats.org/drawingml/2006/main">
            <a:off x="667512" y="2167128"/>
            <a:ext cx="274320" cy="274320"/>
          </a:xfrm>
          <a:prstGeom xmlns:a="http://schemas.openxmlformats.org/drawingml/2006/main" prst="ellipse">
            <a:avLst/>
          </a:prstGeom>
          <a:solidFill xmlns:a="http://schemas.openxmlformats.org/drawingml/2006/main">
            <a:srgbClr val="0B7A3B"/>
          </a:solidFill>
        </p:spPr>
        <p:txBody>
          <a:bodyPr xmlns:a="http://schemas.openxmlformats.org/drawingml/2006/main"/>
          <a:lstStyle xmlns:a="http://schemas.openxmlformats.org/drawingml/2006/main"/>
          <a:p xmlns:a="http://schemas.openxmlformats.org/drawingml/2006/main">
            <a:endParaRPr/>
          </a:p>
        </p:txBody>
      </p:sp>
      <p:sp>
        <p:nvSpPr>
          <p:cNvPr id="12" name="Text 10">
            <a:extLst xmlns:a="http://schemas.openxmlformats.org/drawingml/2006/main">
              <a:ext uri="{FF2B5EF4-FFF2-40B4-BE49-F238E27FC236}">
                <a16:creationId xmlns:a16="http://schemas.microsoft.com/office/drawing/2014/main" id="{DBA858D5-D11D-49F5-8D36-745DB8A955E5}"/>
              </a:ext>
            </a:extLst>
          </p:cNvPr>
          <p:cNvSpPr>
            <a:spLocks xmlns:a="http://schemas.openxmlformats.org/drawingml/2006/main" noGrp="1"/>
          </p:cNvSpPr>
          <p:nvPr/>
        </p:nvSpPr>
        <p:spPr>
          <a:xfrm xmlns:a="http://schemas.openxmlformats.org/drawingml/2006/main">
            <a:off x="1051560" y="2029968"/>
            <a:ext cx="3291840" cy="5486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50">
                <a:solidFill>
                  <a:srgbClr val="1E2229"/>
                </a:solidFill>
                <a:latin typeface="Arial"/>
                <a:ea typeface="Arial"/>
                <a:cs typeface="Arial"/>
              </a:rPr>
              <a:t>Ужити доречні слова й конструкції</a:t>
            </a:r>
            <a:endParaRPr sz="1250"/>
          </a:p>
        </p:txBody>
      </p:sp>
      <p:sp>
        <p:nvSpPr>
          <p:cNvPr id="13" name="check row">
            <a:extLst xmlns:a="http://schemas.openxmlformats.org/drawingml/2006/main">
              <a:ext uri="{FF2B5EF4-FFF2-40B4-BE49-F238E27FC236}">
                <a16:creationId xmlns:a16="http://schemas.microsoft.com/office/drawing/2014/main" id="{323542DA-4FB9-45CB-8633-9AF889E3F372}"/>
              </a:ext>
            </a:extLst>
          </p:cNvPr>
          <p:cNvSpPr>
            <a:spLocks xmlns:a="http://schemas.openxmlformats.org/drawingml/2006/main" noGrp="1"/>
          </p:cNvSpPr>
          <p:nvPr/>
        </p:nvSpPr>
        <p:spPr>
          <a:xfrm xmlns:a="http://schemas.openxmlformats.org/drawingml/2006/main">
            <a:off x="4663440" y="2029968"/>
            <a:ext cx="3977640" cy="548640"/>
          </a:xfrm>
          <a:prstGeom xmlns:a="http://schemas.openxmlformats.org/drawingml/2006/main" prst="rect">
            <a:avLst/>
          </a:prstGeom>
          <a:solidFill xmlns:a="http://schemas.openxmlformats.org/drawingml/2006/main">
            <a:srgbClr val="F4F6F5"/>
          </a:solidFill>
        </p:spPr>
        <p:txBody>
          <a:bodyPr xmlns:a="http://schemas.openxmlformats.org/drawingml/2006/main"/>
          <a:lstStyle xmlns:a="http://schemas.openxmlformats.org/drawingml/2006/main"/>
          <a:p xmlns:a="http://schemas.openxmlformats.org/drawingml/2006/main">
            <a:endParaRPr/>
          </a:p>
        </p:txBody>
      </p:sp>
      <p:sp>
        <p:nvSpPr>
          <p:cNvPr id="14" name="check dot">
            <a:extLst xmlns:a="http://schemas.openxmlformats.org/drawingml/2006/main">
              <a:ext uri="{FF2B5EF4-FFF2-40B4-BE49-F238E27FC236}">
                <a16:creationId xmlns:a16="http://schemas.microsoft.com/office/drawing/2014/main" id="{153C29DB-DC42-466E-BFA4-328303A87BE5}"/>
              </a:ext>
            </a:extLst>
          </p:cNvPr>
          <p:cNvSpPr>
            <a:spLocks xmlns:a="http://schemas.openxmlformats.org/drawingml/2006/main" noGrp="1"/>
          </p:cNvSpPr>
          <p:nvPr/>
        </p:nvSpPr>
        <p:spPr>
          <a:xfrm xmlns:a="http://schemas.openxmlformats.org/drawingml/2006/main">
            <a:off x="4828032" y="2167128"/>
            <a:ext cx="274320" cy="274320"/>
          </a:xfrm>
          <a:prstGeom xmlns:a="http://schemas.openxmlformats.org/drawingml/2006/main" prst="ellipse">
            <a:avLst/>
          </a:prstGeom>
          <a:solidFill xmlns:a="http://schemas.openxmlformats.org/drawingml/2006/main">
            <a:srgbClr val="0B7A3B"/>
          </a:solidFill>
        </p:spPr>
        <p:txBody>
          <a:bodyPr xmlns:a="http://schemas.openxmlformats.org/drawingml/2006/main"/>
          <a:lstStyle xmlns:a="http://schemas.openxmlformats.org/drawingml/2006/main"/>
          <a:p xmlns:a="http://schemas.openxmlformats.org/drawingml/2006/main">
            <a:endParaRPr/>
          </a:p>
        </p:txBody>
      </p:sp>
      <p:sp>
        <p:nvSpPr>
          <p:cNvPr id="15" name="Text 13">
            <a:extLst xmlns:a="http://schemas.openxmlformats.org/drawingml/2006/main">
              <a:ext uri="{FF2B5EF4-FFF2-40B4-BE49-F238E27FC236}">
                <a16:creationId xmlns:a16="http://schemas.microsoft.com/office/drawing/2014/main" id="{DD8B2AEA-04DF-48F6-B3D0-274DBA61DF5C}"/>
              </a:ext>
            </a:extLst>
          </p:cNvPr>
          <p:cNvSpPr>
            <a:spLocks xmlns:a="http://schemas.openxmlformats.org/drawingml/2006/main" noGrp="1"/>
          </p:cNvSpPr>
          <p:nvPr/>
        </p:nvSpPr>
        <p:spPr>
          <a:xfrm xmlns:a="http://schemas.openxmlformats.org/drawingml/2006/main">
            <a:off x="5212080" y="2029968"/>
            <a:ext cx="3291840" cy="5486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50">
                <a:solidFill>
                  <a:srgbClr val="1E2229"/>
                </a:solidFill>
                <a:latin typeface="Arial"/>
                <a:ea typeface="Arial"/>
                <a:cs typeface="Arial"/>
              </a:rPr>
              <a:t>Написати відповідь за умовою</a:t>
            </a:r>
            <a:endParaRPr sz="1250"/>
          </a:p>
        </p:txBody>
      </p:sp>
      <p:sp>
        <p:nvSpPr>
          <p:cNvPr id="16" name="check row">
            <a:extLst xmlns:a="http://schemas.openxmlformats.org/drawingml/2006/main">
              <a:ext uri="{FF2B5EF4-FFF2-40B4-BE49-F238E27FC236}">
                <a16:creationId xmlns:a16="http://schemas.microsoft.com/office/drawing/2014/main" id="{DF0C6128-7969-4B95-BAD5-268B0F67A438}"/>
              </a:ext>
            </a:extLst>
          </p:cNvPr>
          <p:cNvSpPr>
            <a:spLocks xmlns:a="http://schemas.openxmlformats.org/drawingml/2006/main" noGrp="1"/>
          </p:cNvSpPr>
          <p:nvPr/>
        </p:nvSpPr>
        <p:spPr>
          <a:xfrm xmlns:a="http://schemas.openxmlformats.org/drawingml/2006/main">
            <a:off x="502920" y="2688336"/>
            <a:ext cx="3977640" cy="548640"/>
          </a:xfrm>
          <a:prstGeom xmlns:a="http://schemas.openxmlformats.org/drawingml/2006/main" prst="rect">
            <a:avLst/>
          </a:prstGeom>
          <a:solidFill xmlns:a="http://schemas.openxmlformats.org/drawingml/2006/main">
            <a:srgbClr val="F4F6F5"/>
          </a:solidFill>
        </p:spPr>
        <p:txBody>
          <a:bodyPr xmlns:a="http://schemas.openxmlformats.org/drawingml/2006/main"/>
          <a:lstStyle xmlns:a="http://schemas.openxmlformats.org/drawingml/2006/main"/>
          <a:p xmlns:a="http://schemas.openxmlformats.org/drawingml/2006/main">
            <a:endParaRPr/>
          </a:p>
        </p:txBody>
      </p:sp>
      <p:sp>
        <p:nvSpPr>
          <p:cNvPr id="17" name="check dot">
            <a:extLst xmlns:a="http://schemas.openxmlformats.org/drawingml/2006/main">
              <a:ext uri="{FF2B5EF4-FFF2-40B4-BE49-F238E27FC236}">
                <a16:creationId xmlns:a16="http://schemas.microsoft.com/office/drawing/2014/main" id="{9BE3F341-82F0-4398-9892-45DC2107F990}"/>
              </a:ext>
            </a:extLst>
          </p:cNvPr>
          <p:cNvSpPr>
            <a:spLocks xmlns:a="http://schemas.openxmlformats.org/drawingml/2006/main" noGrp="1"/>
          </p:cNvSpPr>
          <p:nvPr/>
        </p:nvSpPr>
        <p:spPr>
          <a:xfrm xmlns:a="http://schemas.openxmlformats.org/drawingml/2006/main">
            <a:off x="667512" y="2825496"/>
            <a:ext cx="274320" cy="274320"/>
          </a:xfrm>
          <a:prstGeom xmlns:a="http://schemas.openxmlformats.org/drawingml/2006/main" prst="ellipse">
            <a:avLst/>
          </a:prstGeom>
          <a:solidFill xmlns:a="http://schemas.openxmlformats.org/drawingml/2006/main">
            <a:srgbClr val="0B7A3B"/>
          </a:solidFill>
        </p:spPr>
        <p:txBody>
          <a:bodyPr xmlns:a="http://schemas.openxmlformats.org/drawingml/2006/main"/>
          <a:lstStyle xmlns:a="http://schemas.openxmlformats.org/drawingml/2006/main"/>
          <a:p xmlns:a="http://schemas.openxmlformats.org/drawingml/2006/main">
            <a:endParaRPr/>
          </a:p>
        </p:txBody>
      </p:sp>
      <p:sp>
        <p:nvSpPr>
          <p:cNvPr id="18" name="Text 16">
            <a:extLst xmlns:a="http://schemas.openxmlformats.org/drawingml/2006/main">
              <a:ext uri="{FF2B5EF4-FFF2-40B4-BE49-F238E27FC236}">
                <a16:creationId xmlns:a16="http://schemas.microsoft.com/office/drawing/2014/main" id="{E261920B-20C1-420D-867E-06EB7CA6A020}"/>
              </a:ext>
            </a:extLst>
          </p:cNvPr>
          <p:cNvSpPr>
            <a:spLocks xmlns:a="http://schemas.openxmlformats.org/drawingml/2006/main" noGrp="1"/>
          </p:cNvSpPr>
          <p:nvPr/>
        </p:nvSpPr>
        <p:spPr>
          <a:xfrm xmlns:a="http://schemas.openxmlformats.org/drawingml/2006/main">
            <a:off x="1051560" y="2688336"/>
            <a:ext cx="3291840" cy="5486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50">
                <a:solidFill>
                  <a:srgbClr val="1E2229"/>
                </a:solidFill>
                <a:latin typeface="Arial"/>
                <a:ea typeface="Arial"/>
                <a:cs typeface="Arial"/>
              </a:rPr>
              <a:t>Усно відповісти й уточнити зміст</a:t>
            </a:r>
            <a:endParaRPr sz="1250"/>
          </a:p>
        </p:txBody>
      </p:sp>
      <p:sp>
        <p:nvSpPr>
          <p:cNvPr id="19" name="check row">
            <a:extLst xmlns:a="http://schemas.openxmlformats.org/drawingml/2006/main">
              <a:ext uri="{FF2B5EF4-FFF2-40B4-BE49-F238E27FC236}">
                <a16:creationId xmlns:a16="http://schemas.microsoft.com/office/drawing/2014/main" id="{8EC66ED0-10A3-4C0B-B1D0-2E21A53A1AEA}"/>
              </a:ext>
            </a:extLst>
          </p:cNvPr>
          <p:cNvSpPr>
            <a:spLocks xmlns:a="http://schemas.openxmlformats.org/drawingml/2006/main" noGrp="1"/>
          </p:cNvSpPr>
          <p:nvPr/>
        </p:nvSpPr>
        <p:spPr>
          <a:xfrm xmlns:a="http://schemas.openxmlformats.org/drawingml/2006/main">
            <a:off x="4663440" y="2688336"/>
            <a:ext cx="3977640" cy="548640"/>
          </a:xfrm>
          <a:prstGeom xmlns:a="http://schemas.openxmlformats.org/drawingml/2006/main" prst="rect">
            <a:avLst/>
          </a:prstGeom>
          <a:solidFill xmlns:a="http://schemas.openxmlformats.org/drawingml/2006/main">
            <a:srgbClr val="F4F6F5"/>
          </a:solidFill>
        </p:spPr>
        <p:txBody>
          <a:bodyPr xmlns:a="http://schemas.openxmlformats.org/drawingml/2006/main"/>
          <a:lstStyle xmlns:a="http://schemas.openxmlformats.org/drawingml/2006/main"/>
          <a:p xmlns:a="http://schemas.openxmlformats.org/drawingml/2006/main">
            <a:endParaRPr/>
          </a:p>
        </p:txBody>
      </p:sp>
      <p:sp>
        <p:nvSpPr>
          <p:cNvPr id="20" name="check dot">
            <a:extLst xmlns:a="http://schemas.openxmlformats.org/drawingml/2006/main">
              <a:ext uri="{FF2B5EF4-FFF2-40B4-BE49-F238E27FC236}">
                <a16:creationId xmlns:a16="http://schemas.microsoft.com/office/drawing/2014/main" id="{3277DC9F-FCCE-4406-8718-68DB6891CBBC}"/>
              </a:ext>
            </a:extLst>
          </p:cNvPr>
          <p:cNvSpPr>
            <a:spLocks xmlns:a="http://schemas.openxmlformats.org/drawingml/2006/main" noGrp="1"/>
          </p:cNvSpPr>
          <p:nvPr/>
        </p:nvSpPr>
        <p:spPr>
          <a:xfrm xmlns:a="http://schemas.openxmlformats.org/drawingml/2006/main">
            <a:off x="4828032" y="2825496"/>
            <a:ext cx="274320" cy="274320"/>
          </a:xfrm>
          <a:prstGeom xmlns:a="http://schemas.openxmlformats.org/drawingml/2006/main" prst="ellipse">
            <a:avLst/>
          </a:prstGeom>
          <a:solidFill xmlns:a="http://schemas.openxmlformats.org/drawingml/2006/main">
            <a:srgbClr val="0B7A3B"/>
          </a:solidFill>
        </p:spPr>
        <p:txBody>
          <a:bodyPr xmlns:a="http://schemas.openxmlformats.org/drawingml/2006/main"/>
          <a:lstStyle xmlns:a="http://schemas.openxmlformats.org/drawingml/2006/main"/>
          <a:p xmlns:a="http://schemas.openxmlformats.org/drawingml/2006/main">
            <a:endParaRPr/>
          </a:p>
        </p:txBody>
      </p:sp>
      <p:sp>
        <p:nvSpPr>
          <p:cNvPr id="21" name="Text 19">
            <a:extLst xmlns:a="http://schemas.openxmlformats.org/drawingml/2006/main">
              <a:ext uri="{FF2B5EF4-FFF2-40B4-BE49-F238E27FC236}">
                <a16:creationId xmlns:a16="http://schemas.microsoft.com/office/drawing/2014/main" id="{5508EDDC-BA45-4F02-925C-DF049905881F}"/>
              </a:ext>
            </a:extLst>
          </p:cNvPr>
          <p:cNvSpPr>
            <a:spLocks xmlns:a="http://schemas.openxmlformats.org/drawingml/2006/main" noGrp="1"/>
          </p:cNvSpPr>
          <p:nvPr/>
        </p:nvSpPr>
        <p:spPr>
          <a:xfrm xmlns:a="http://schemas.openxmlformats.org/drawingml/2006/main">
            <a:off x="5212080" y="2688336"/>
            <a:ext cx="3291840" cy="5486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250">
                <a:solidFill>
                  <a:srgbClr val="1E2229"/>
                </a:solidFill>
                <a:latin typeface="Arial"/>
                <a:ea typeface="Arial"/>
                <a:cs typeface="Arial"/>
              </a:rPr>
              <a:t>Знайти й виправити власну помилку</a:t>
            </a:r>
            <a:endParaRPr sz="1250"/>
          </a:p>
        </p:txBody>
      </p:sp>
      <p:sp>
        <p:nvSpPr>
          <p:cNvPr id="22" name="highlight box">
            <a:extLst xmlns:a="http://schemas.openxmlformats.org/drawingml/2006/main">
              <a:ext uri="{FF2B5EF4-FFF2-40B4-BE49-F238E27FC236}">
                <a16:creationId xmlns:a16="http://schemas.microsoft.com/office/drawing/2014/main" id="{2D187153-EA54-42F5-9D58-670F21D7250C}"/>
              </a:ext>
            </a:extLst>
          </p:cNvPr>
          <p:cNvSpPr>
            <a:spLocks xmlns:a="http://schemas.openxmlformats.org/drawingml/2006/main" noGrp="1"/>
          </p:cNvSpPr>
          <p:nvPr/>
        </p:nvSpPr>
        <p:spPr>
          <a:xfrm xmlns:a="http://schemas.openxmlformats.org/drawingml/2006/main">
            <a:off x="502920" y="3520440"/>
            <a:ext cx="8138160" cy="1143000"/>
          </a:xfrm>
          <a:prstGeom xmlns:a="http://schemas.openxmlformats.org/drawingml/2006/main" prst="rect">
            <a:avLst/>
          </a:prstGeom>
          <a:solidFill xmlns:a="http://schemas.openxmlformats.org/drawingml/2006/main">
            <a:srgbClr val="FFFFFF"/>
          </a:solidFill>
          <a:ln xmlns:a="http://schemas.openxmlformats.org/drawingml/2006/main" w="15875">
            <a:solidFill>
              <a:srgbClr val="CD212A"/>
            </a:solidFill>
            <a:prstDash val="solid"/>
          </a:ln>
        </p:spPr>
        <p:txBody>
          <a:bodyPr xmlns:a="http://schemas.openxmlformats.org/drawingml/2006/main"/>
          <a:lstStyle xmlns:a="http://schemas.openxmlformats.org/drawingml/2006/main"/>
          <a:p xmlns:a="http://schemas.openxmlformats.org/drawingml/2006/main">
            <a:endParaRPr/>
          </a:p>
        </p:txBody>
      </p:sp>
      <p:sp>
        <p:nvSpPr>
          <p:cNvPr id="23" name="Text 21">
            <a:extLst xmlns:a="http://schemas.openxmlformats.org/drawingml/2006/main">
              <a:ext uri="{FF2B5EF4-FFF2-40B4-BE49-F238E27FC236}">
                <a16:creationId xmlns:a16="http://schemas.microsoft.com/office/drawing/2014/main" id="{778773BE-F937-46A5-B147-8798706ABE86}"/>
              </a:ext>
            </a:extLst>
          </p:cNvPr>
          <p:cNvSpPr>
            <a:spLocks xmlns:a="http://schemas.openxmlformats.org/drawingml/2006/main" noGrp="1"/>
          </p:cNvSpPr>
          <p:nvPr/>
        </p:nvSpPr>
        <p:spPr>
          <a:xfrm xmlns:a="http://schemas.openxmlformats.org/drawingml/2006/main">
            <a:off x="777240" y="3639312"/>
            <a:ext cx="758952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300" b="1">
                <a:solidFill>
                  <a:srgbClr val="CD212A"/>
                </a:solidFill>
                <a:latin typeface="Arial"/>
                <a:ea typeface="Arial"/>
                <a:cs typeface="Arial"/>
              </a:rPr>
              <a:t>Ключ уроку</a:t>
            </a:r>
            <a:endParaRPr sz="1300"/>
          </a:p>
        </p:txBody>
      </p:sp>
      <p:sp>
        <p:nvSpPr>
          <p:cNvPr id="24" name="Text 22">
            <a:extLst xmlns:a="http://schemas.openxmlformats.org/drawingml/2006/main">
              <a:ext uri="{FF2B5EF4-FFF2-40B4-BE49-F238E27FC236}">
                <a16:creationId xmlns:a16="http://schemas.microsoft.com/office/drawing/2014/main" id="{354C273D-9B35-40CD-9583-9E3C2DD1AB90}"/>
              </a:ext>
            </a:extLst>
          </p:cNvPr>
          <p:cNvSpPr>
            <a:spLocks xmlns:a="http://schemas.openxmlformats.org/drawingml/2006/main" noGrp="1"/>
          </p:cNvSpPr>
          <p:nvPr/>
        </p:nvSpPr>
        <p:spPr>
          <a:xfrm xmlns:a="http://schemas.openxmlformats.org/drawingml/2006/main">
            <a:off x="777240" y="3977640"/>
            <a:ext cx="7589520" cy="594360"/>
          </a:xfrm>
          <a:prstGeom xmlns:a="http://schemas.openxmlformats.org/drawingml/2006/main" prst="rect">
            <a:avLst/>
          </a:prstGeom>
          <a:noFill xmlns:a="http://schemas.openxmlformats.org/drawingml/2006/main"/>
        </p:spPr>
        <p:txBody>
          <a:bodyPr xmlns:a="http://schemas.openxmlformats.org/drawingml/2006/main" wrap="square" lIns="0" tIns="0" rIns="0" bIns="0" anchor="ctr"/>
          <a:lstStyle xmlns:a="http://schemas.openxmlformats.org/drawingml/2006/main"/>
          <a:p xmlns:a="http://schemas.openxmlformats.org/drawingml/2006/main">
            <a:pPr marL="0" indent="0">
              <a:buNone/>
            </a:pPr>
            <a:r>
              <a:rPr sz="1300">
                <a:solidFill>
                  <a:srgbClr val="1E2229"/>
                </a:solidFill>
                <a:latin typeface="Arial"/>
                <a:ea typeface="Arial"/>
                <a:cs typeface="Arial"/>
              </a:rPr>
              <a:t>Основний маршрут: вправи, власне письмо, усна відповідь і слухання. Оцінюй навички окремо за ключами та рубрикою.</a:t>
            </a:r>
            <a:endParaRPr sz="1300"/>
          </a:p>
        </p:txBody>
      </p:sp>
    </p:spTree>
    <p:extLst>
      <p:ext uri="{BB962C8B-B14F-4D97-AF65-F5344CB8AC3E}">
        <p14:creationId xmlns:p14="http://schemas.microsoft.com/office/powerpoint/2010/main" val="1621366815"/>
      </p:ext>
    </p:extLst>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2026-09-11T13:02:13.7070000Z</dcterms:created>
  <dcterms:modified xsi:type="dcterms:W3CDTF">2026-09-11T13:02:13.7070000Z</dcterms:modified>
</coreProperties>
</file>